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0" r:id="rId2"/>
    <p:sldMasterId id="2147483721" r:id="rId3"/>
  </p:sldMasterIdLst>
  <p:notesMasterIdLst>
    <p:notesMasterId r:id="rId6"/>
  </p:notesMasterIdLst>
  <p:handoutMasterIdLst>
    <p:handoutMasterId r:id="rId7"/>
  </p:handoutMasterIdLst>
  <p:sldIdLst>
    <p:sldId id="945" r:id="rId4"/>
    <p:sldId id="3640" r:id="rId5"/>
  </p:sldIdLst>
  <p:sldSz cx="9144000" cy="6858000" type="screen4x3"/>
  <p:notesSz cx="6858000" cy="9144000"/>
  <p:defaultTextStyle>
    <a:defPPr>
      <a:defRPr lang="ja-JP"/>
    </a:defPPr>
    <a:lvl1pPr marL="0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6939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3880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0817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7758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4696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1635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8575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5514" algn="l" defTabSz="4569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urai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F400"/>
    <a:srgbClr val="285A09"/>
    <a:srgbClr val="3B830F"/>
    <a:srgbClr val="98A110"/>
    <a:srgbClr val="3A8007"/>
    <a:srgbClr val="459604"/>
    <a:srgbClr val="54F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3" autoAdjust="0"/>
    <p:restoredTop sz="95576"/>
  </p:normalViewPr>
  <p:slideViewPr>
    <p:cSldViewPr snapToGrid="0" snapToObjects="1">
      <p:cViewPr varScale="1">
        <p:scale>
          <a:sx n="93" d="100"/>
          <a:sy n="93" d="100"/>
        </p:scale>
        <p:origin x="8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田 俊文" userId="15d454504c521265" providerId="LiveId" clId="{ED82ECD1-9D30-4C21-8836-A4839E0BF271}"/>
    <pc:docChg chg="undo custSel delSld modSld">
      <pc:chgData name="豊田 俊文" userId="15d454504c521265" providerId="LiveId" clId="{ED82ECD1-9D30-4C21-8836-A4839E0BF271}" dt="2023-03-10T04:12:30.198" v="99" actId="20577"/>
      <pc:docMkLst>
        <pc:docMk/>
      </pc:docMkLst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3509726646" sldId="289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1004111284" sldId="307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2409714271" sldId="398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1930968110" sldId="539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2128809153" sldId="1100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2050954627" sldId="1626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509990819" sldId="1630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3728315732" sldId="1635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4203283793" sldId="1734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3080957270" sldId="3637"/>
        </pc:sldMkLst>
      </pc:sldChg>
      <pc:sldChg chg="del">
        <pc:chgData name="豊田 俊文" userId="15d454504c521265" providerId="LiveId" clId="{ED82ECD1-9D30-4C21-8836-A4839E0BF271}" dt="2023-03-10T03:59:31.884" v="37" actId="47"/>
        <pc:sldMkLst>
          <pc:docMk/>
          <pc:sldMk cId="3832579899" sldId="3638"/>
        </pc:sldMkLst>
      </pc:sldChg>
      <pc:sldChg chg="addSp delSp modSp del mod addAnim delAnim">
        <pc:chgData name="豊田 俊文" userId="15d454504c521265" providerId="LiveId" clId="{ED82ECD1-9D30-4C21-8836-A4839E0BF271}" dt="2023-03-10T03:59:30.421" v="36" actId="47"/>
        <pc:sldMkLst>
          <pc:docMk/>
          <pc:sldMk cId="408713344" sldId="3639"/>
        </pc:sldMkLst>
        <pc:spChg chg="mod">
          <ac:chgData name="豊田 俊文" userId="15d454504c521265" providerId="LiveId" clId="{ED82ECD1-9D30-4C21-8836-A4839E0BF271}" dt="2023-03-10T03:56:03.380" v="10" actId="20577"/>
          <ac:spMkLst>
            <pc:docMk/>
            <pc:sldMk cId="408713344" sldId="3639"/>
            <ac:spMk id="2" creationId="{1B44220B-DEE7-914D-9B3C-7C270AFE02B6}"/>
          </ac:spMkLst>
        </pc:spChg>
        <pc:spChg chg="add del mod">
          <ac:chgData name="豊田 俊文" userId="15d454504c521265" providerId="LiveId" clId="{ED82ECD1-9D30-4C21-8836-A4839E0BF271}" dt="2023-03-10T03:56:14.894" v="12" actId="478"/>
          <ac:spMkLst>
            <pc:docMk/>
            <pc:sldMk cId="408713344" sldId="3639"/>
            <ac:spMk id="4" creationId="{DA206807-D06B-79A4-3A89-9635E86ECFA1}"/>
          </ac:spMkLst>
        </pc:spChg>
        <pc:picChg chg="add del">
          <ac:chgData name="豊田 俊文" userId="15d454504c521265" providerId="LiveId" clId="{ED82ECD1-9D30-4C21-8836-A4839E0BF271}" dt="2023-03-10T03:56:14.894" v="12" actId="478"/>
          <ac:picMkLst>
            <pc:docMk/>
            <pc:sldMk cId="408713344" sldId="3639"/>
            <ac:picMk id="6" creationId="{E18F7170-0F3D-DE42-A240-2BCB5DA38587}"/>
          </ac:picMkLst>
        </pc:picChg>
      </pc:sldChg>
      <pc:sldChg chg="addSp delSp modSp mod">
        <pc:chgData name="豊田 俊文" userId="15d454504c521265" providerId="LiveId" clId="{ED82ECD1-9D30-4C21-8836-A4839E0BF271}" dt="2023-03-10T04:12:30.198" v="99" actId="20577"/>
        <pc:sldMkLst>
          <pc:docMk/>
          <pc:sldMk cId="2870753114" sldId="3640"/>
        </pc:sldMkLst>
        <pc:spChg chg="mod">
          <ac:chgData name="豊田 俊文" userId="15d454504c521265" providerId="LiveId" clId="{ED82ECD1-9D30-4C21-8836-A4839E0BF271}" dt="2023-03-10T03:58:32.302" v="25" actId="20577"/>
          <ac:spMkLst>
            <pc:docMk/>
            <pc:sldMk cId="2870753114" sldId="3640"/>
            <ac:spMk id="2" creationId="{148CC6A9-BA90-A148-84FF-EAC0AFD4AE87}"/>
          </ac:spMkLst>
        </pc:spChg>
        <pc:spChg chg="del mod">
          <ac:chgData name="豊田 俊文" userId="15d454504c521265" providerId="LiveId" clId="{ED82ECD1-9D30-4C21-8836-A4839E0BF271}" dt="2023-03-10T03:58:08.954" v="14" actId="478"/>
          <ac:spMkLst>
            <pc:docMk/>
            <pc:sldMk cId="2870753114" sldId="3640"/>
            <ac:spMk id="3" creationId="{DA3AA713-AD41-F443-BC58-D4399FB0B6D0}"/>
          </ac:spMkLst>
        </pc:spChg>
        <pc:spChg chg="add del mod">
          <ac:chgData name="豊田 俊文" userId="15d454504c521265" providerId="LiveId" clId="{ED82ECD1-9D30-4C21-8836-A4839E0BF271}" dt="2023-03-10T03:58:16.117" v="16" actId="478"/>
          <ac:spMkLst>
            <pc:docMk/>
            <pc:sldMk cId="2870753114" sldId="3640"/>
            <ac:spMk id="5" creationId="{66AD3543-CF0C-057B-B4E3-C9A3A1374BBD}"/>
          </ac:spMkLst>
        </pc:spChg>
        <pc:spChg chg="add mod">
          <ac:chgData name="豊田 俊文" userId="15d454504c521265" providerId="LiveId" clId="{ED82ECD1-9D30-4C21-8836-A4839E0BF271}" dt="2023-03-10T04:12:30.198" v="99" actId="20577"/>
          <ac:spMkLst>
            <pc:docMk/>
            <pc:sldMk cId="2870753114" sldId="3640"/>
            <ac:spMk id="7" creationId="{40721519-FC39-5212-DE45-2E1F1569CA72}"/>
          </ac:spMkLst>
        </pc:spChg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4024163884" sldId="3641"/>
        </pc:sldMkLst>
      </pc:sldChg>
      <pc:sldChg chg="del">
        <pc:chgData name="豊田 俊文" userId="15d454504c521265" providerId="LiveId" clId="{ED82ECD1-9D30-4C21-8836-A4839E0BF271}" dt="2023-03-10T03:55:52.541" v="0" actId="47"/>
        <pc:sldMkLst>
          <pc:docMk/>
          <pc:sldMk cId="3778577362" sldId="36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2021/9/16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9977A-E48A-6744-8295-E38BCADC8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081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2021/9/16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DC15F-2CDC-EB49-AA69-8BE291B52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9445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939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880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817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758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696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635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575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514" algn="l" defTabSz="4569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866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ymbolais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5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41438"/>
            <a:ext cx="7924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114800"/>
            <a:ext cx="6400800" cy="1676400"/>
          </a:xfrm>
        </p:spPr>
        <p:txBody>
          <a:bodyPr/>
          <a:lstStyle>
            <a:lvl1pPr marL="0" indent="0" algn="r">
              <a:buFont typeface="Monotype Sorts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ja-JP">
              <a:latin typeface="Arial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en-US">
              <a:latin typeface="Arial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A81EA2-0551-4443-928F-D2CFE7F98A9D}" type="slidenum">
              <a:rPr lang="en-US" altLang="ja-JP" smtClean="0">
                <a:latin typeface="Arial"/>
              </a:rPr>
              <a:pPr>
                <a:defRPr/>
              </a:pPr>
              <a:t>‹#›</a:t>
            </a:fld>
            <a:endParaRPr lang="en-US" altLang="ja-JP">
              <a:latin typeface="Arial"/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386" tIns="45694" rIns="91386" bIns="45694" anchor="ctr"/>
          <a:lstStyle/>
          <a:p>
            <a:pPr defTabSz="913880"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 rot="-5400000">
            <a:off x="-2748757" y="3226174"/>
            <a:ext cx="594360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86" tIns="45694" rIns="91386" bIns="45694">
            <a:spAutoFit/>
          </a:bodyPr>
          <a:lstStyle/>
          <a:p>
            <a:pPr defTabSz="913880">
              <a:spcBef>
                <a:spcPct val="50000"/>
              </a:spcBef>
              <a:defRPr/>
            </a:pPr>
            <a:r>
              <a:rPr lang="en-US" altLang="ja-JP" b="1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2653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DA50-742E-4E83-9171-4BA90385C25E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44165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05600" y="533400"/>
            <a:ext cx="1981200" cy="55626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791200" cy="55626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BB2A-6BEA-41EA-881B-436E419D6A4E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4483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62000" y="533400"/>
            <a:ext cx="7924800" cy="55626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5F67-FABB-426F-9407-885976D58E9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395461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5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3469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5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4597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898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ymbolais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39106" y="118857"/>
            <a:ext cx="3346163" cy="5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41438"/>
            <a:ext cx="7924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114800"/>
            <a:ext cx="6400800" cy="1676400"/>
          </a:xfrm>
        </p:spPr>
        <p:txBody>
          <a:bodyPr/>
          <a:lstStyle>
            <a:lvl1pPr marL="0" indent="0" algn="r">
              <a:buFont typeface="Monotype Sorts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A81EA2-0551-4443-928F-D2CFE7F98A9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 rot="-5400000">
            <a:off x="-2748757" y="3235502"/>
            <a:ext cx="5943601" cy="3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86" tIns="45694" rIns="91386" bIns="45694">
            <a:spAutoFit/>
          </a:bodyPr>
          <a:lstStyle/>
          <a:p>
            <a:pPr defTabSz="9138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662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0688"/>
            <a:ext cx="762000" cy="76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682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EEB5885-1ADB-40E1-8780-76E4BEBE9BD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3966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36" indent="0">
              <a:buNone/>
              <a:defRPr sz="1800"/>
            </a:lvl2pPr>
            <a:lvl3pPr marL="913875" indent="0">
              <a:buNone/>
              <a:defRPr sz="1600"/>
            </a:lvl3pPr>
            <a:lvl4pPr marL="1370809" indent="0">
              <a:buNone/>
              <a:defRPr sz="1400"/>
            </a:lvl4pPr>
            <a:lvl5pPr marL="1827747" indent="0">
              <a:buNone/>
              <a:defRPr sz="1400"/>
            </a:lvl5pPr>
            <a:lvl6pPr marL="2284683" indent="0">
              <a:buNone/>
              <a:defRPr sz="1400"/>
            </a:lvl6pPr>
            <a:lvl7pPr marL="2741619" indent="0">
              <a:buNone/>
              <a:defRPr sz="1400"/>
            </a:lvl7pPr>
            <a:lvl8pPr marL="3198556" indent="0">
              <a:buNone/>
              <a:defRPr sz="1400"/>
            </a:lvl8pPr>
            <a:lvl9pPr marL="3655493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8CC313E-24B1-4D6D-9BE2-E6901B7EB338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50621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6E0CFE-122D-421C-BB11-085781802C89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9266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EEB5885-1ADB-40E1-8780-76E4BEBE9BD0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95155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36" indent="0">
              <a:buNone/>
              <a:defRPr sz="2000" b="1"/>
            </a:lvl2pPr>
            <a:lvl3pPr marL="913875" indent="0">
              <a:buNone/>
              <a:defRPr sz="1800" b="1"/>
            </a:lvl3pPr>
            <a:lvl4pPr marL="1370809" indent="0">
              <a:buNone/>
              <a:defRPr sz="1600" b="1"/>
            </a:lvl4pPr>
            <a:lvl5pPr marL="1827747" indent="0">
              <a:buNone/>
              <a:defRPr sz="1600" b="1"/>
            </a:lvl5pPr>
            <a:lvl6pPr marL="2284683" indent="0">
              <a:buNone/>
              <a:defRPr sz="1600" b="1"/>
            </a:lvl6pPr>
            <a:lvl7pPr marL="2741619" indent="0">
              <a:buNone/>
              <a:defRPr sz="1600" b="1"/>
            </a:lvl7pPr>
            <a:lvl8pPr marL="3198556" indent="0">
              <a:buNone/>
              <a:defRPr sz="1600" b="1"/>
            </a:lvl8pPr>
            <a:lvl9pPr marL="365549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36" indent="0">
              <a:buNone/>
              <a:defRPr sz="2000" b="1"/>
            </a:lvl2pPr>
            <a:lvl3pPr marL="913875" indent="0">
              <a:buNone/>
              <a:defRPr sz="1800" b="1"/>
            </a:lvl3pPr>
            <a:lvl4pPr marL="1370809" indent="0">
              <a:buNone/>
              <a:defRPr sz="1600" b="1"/>
            </a:lvl4pPr>
            <a:lvl5pPr marL="1827747" indent="0">
              <a:buNone/>
              <a:defRPr sz="1600" b="1"/>
            </a:lvl5pPr>
            <a:lvl6pPr marL="2284683" indent="0">
              <a:buNone/>
              <a:defRPr sz="1600" b="1"/>
            </a:lvl6pPr>
            <a:lvl7pPr marL="2741619" indent="0">
              <a:buNone/>
              <a:defRPr sz="1600" b="1"/>
            </a:lvl7pPr>
            <a:lvl8pPr marL="3198556" indent="0">
              <a:buNone/>
              <a:defRPr sz="1600" b="1"/>
            </a:lvl8pPr>
            <a:lvl9pPr marL="365549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13AB-28BD-40EF-A4F3-3D8C7E6DB6C0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0313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5CF1-3DE7-446B-BB95-C7662CD57946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23254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12E2-9D9C-4D88-B5CB-0D9F91E4FE06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8390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36" indent="0">
              <a:buNone/>
              <a:defRPr sz="1200"/>
            </a:lvl2pPr>
            <a:lvl3pPr marL="913875" indent="0">
              <a:buNone/>
              <a:defRPr sz="1000"/>
            </a:lvl3pPr>
            <a:lvl4pPr marL="1370809" indent="0">
              <a:buNone/>
              <a:defRPr sz="900"/>
            </a:lvl4pPr>
            <a:lvl5pPr marL="1827747" indent="0">
              <a:buNone/>
              <a:defRPr sz="900"/>
            </a:lvl5pPr>
            <a:lvl6pPr marL="2284683" indent="0">
              <a:buNone/>
              <a:defRPr sz="900"/>
            </a:lvl6pPr>
            <a:lvl7pPr marL="2741619" indent="0">
              <a:buNone/>
              <a:defRPr sz="900"/>
            </a:lvl7pPr>
            <a:lvl8pPr marL="3198556" indent="0">
              <a:buNone/>
              <a:defRPr sz="900"/>
            </a:lvl8pPr>
            <a:lvl9pPr marL="365549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2C43-9160-41B8-9A26-687A1187ED5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789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36" indent="0">
              <a:buNone/>
              <a:defRPr sz="2800"/>
            </a:lvl2pPr>
            <a:lvl3pPr marL="913875" indent="0">
              <a:buNone/>
              <a:defRPr sz="2400"/>
            </a:lvl3pPr>
            <a:lvl4pPr marL="1370809" indent="0">
              <a:buNone/>
              <a:defRPr sz="2000"/>
            </a:lvl4pPr>
            <a:lvl5pPr marL="1827747" indent="0">
              <a:buNone/>
              <a:defRPr sz="2000"/>
            </a:lvl5pPr>
            <a:lvl6pPr marL="2284683" indent="0">
              <a:buNone/>
              <a:defRPr sz="2000"/>
            </a:lvl6pPr>
            <a:lvl7pPr marL="2741619" indent="0">
              <a:buNone/>
              <a:defRPr sz="2000"/>
            </a:lvl7pPr>
            <a:lvl8pPr marL="3198556" indent="0">
              <a:buNone/>
              <a:defRPr sz="2000"/>
            </a:lvl8pPr>
            <a:lvl9pPr marL="365549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36" indent="0">
              <a:buNone/>
              <a:defRPr sz="1200"/>
            </a:lvl2pPr>
            <a:lvl3pPr marL="913875" indent="0">
              <a:buNone/>
              <a:defRPr sz="1000"/>
            </a:lvl3pPr>
            <a:lvl4pPr marL="1370809" indent="0">
              <a:buNone/>
              <a:defRPr sz="900"/>
            </a:lvl4pPr>
            <a:lvl5pPr marL="1827747" indent="0">
              <a:buNone/>
              <a:defRPr sz="900"/>
            </a:lvl5pPr>
            <a:lvl6pPr marL="2284683" indent="0">
              <a:buNone/>
              <a:defRPr sz="900"/>
            </a:lvl6pPr>
            <a:lvl7pPr marL="2741619" indent="0">
              <a:buNone/>
              <a:defRPr sz="900"/>
            </a:lvl7pPr>
            <a:lvl8pPr marL="3198556" indent="0">
              <a:buNone/>
              <a:defRPr sz="900"/>
            </a:lvl8pPr>
            <a:lvl9pPr marL="365549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A4963-74D4-493D-B688-DB8E20A175BD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157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DA50-742E-4E83-9171-4BA90385C25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055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05600" y="533400"/>
            <a:ext cx="1981200" cy="55626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791200" cy="55626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BB2A-6BEA-41EA-881B-436E419D6A4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1079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62000" y="533400"/>
            <a:ext cx="7924800" cy="55626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5F67-FABB-426F-9407-885976D58E96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6634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6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8228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6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37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39" indent="0">
              <a:buNone/>
              <a:defRPr sz="1800"/>
            </a:lvl2pPr>
            <a:lvl3pPr marL="913880" indent="0">
              <a:buNone/>
              <a:defRPr sz="1600"/>
            </a:lvl3pPr>
            <a:lvl4pPr marL="1370817" indent="0">
              <a:buNone/>
              <a:defRPr sz="1400"/>
            </a:lvl4pPr>
            <a:lvl5pPr marL="1827758" indent="0">
              <a:buNone/>
              <a:defRPr sz="1400"/>
            </a:lvl5pPr>
            <a:lvl6pPr marL="2284696" indent="0">
              <a:buNone/>
              <a:defRPr sz="1400"/>
            </a:lvl6pPr>
            <a:lvl7pPr marL="2741635" indent="0">
              <a:buNone/>
              <a:defRPr sz="1400"/>
            </a:lvl7pPr>
            <a:lvl8pPr marL="3198575" indent="0">
              <a:buNone/>
              <a:defRPr sz="1400"/>
            </a:lvl8pPr>
            <a:lvl9pPr marL="3655514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8CC313E-24B1-4D6D-9BE2-E6901B7EB338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48673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1579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9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879FE10-C03B-4A9D-B36E-BF049485CF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9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18157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講義内容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9848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ymbolais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2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1" y="1341439"/>
            <a:ext cx="7924800" cy="1143000"/>
          </a:xfrm>
        </p:spPr>
        <p:txBody>
          <a:bodyPr/>
          <a:lstStyle>
            <a:lvl1pPr>
              <a:defRPr sz="27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114800"/>
            <a:ext cx="6400800" cy="1676400"/>
          </a:xfrm>
        </p:spPr>
        <p:txBody>
          <a:bodyPr/>
          <a:lstStyle>
            <a:lvl1pPr marL="0" indent="0" algn="r">
              <a:buFont typeface="Monotype Sorts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A81EA2-0551-4443-928F-D2CFE7F98A9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8572" tIns="34285" rIns="68572" bIns="34285" anchor="ctr"/>
          <a:lstStyle/>
          <a:p>
            <a:pPr defTabSz="685735"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 rot="-5400000">
            <a:off x="-2748756" y="3271034"/>
            <a:ext cx="5943601" cy="27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72" tIns="34285" rIns="68572" bIns="34285">
            <a:spAutoFit/>
          </a:bodyPr>
          <a:lstStyle/>
          <a:p>
            <a:pPr defTabSz="685735">
              <a:spcBef>
                <a:spcPct val="50000"/>
              </a:spcBef>
              <a:defRPr/>
            </a:pPr>
            <a:r>
              <a:rPr lang="en-US" altLang="ja-JP" sz="1350" b="1" dirty="0">
                <a:solidFill>
                  <a:prstClr val="white"/>
                </a:solidFill>
              </a:rPr>
              <a:t>Artificial Intelligence Research Center</a:t>
            </a: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905607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EEB5885-1ADB-40E1-8780-76E4BEBE9BD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2514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67" indent="0">
              <a:buNone/>
              <a:defRPr sz="1350"/>
            </a:lvl2pPr>
            <a:lvl3pPr marL="685735" indent="0">
              <a:buNone/>
              <a:defRPr sz="1200"/>
            </a:lvl3pPr>
            <a:lvl4pPr marL="1028602" indent="0">
              <a:buNone/>
              <a:defRPr sz="1050"/>
            </a:lvl4pPr>
            <a:lvl5pPr marL="1371470" indent="0">
              <a:buNone/>
              <a:defRPr sz="1050"/>
            </a:lvl5pPr>
            <a:lvl6pPr marL="1714337" indent="0">
              <a:buNone/>
              <a:defRPr sz="1050"/>
            </a:lvl6pPr>
            <a:lvl7pPr marL="2057205" indent="0">
              <a:buNone/>
              <a:defRPr sz="1050"/>
            </a:lvl7pPr>
            <a:lvl8pPr marL="2400072" indent="0">
              <a:buNone/>
              <a:defRPr sz="1050"/>
            </a:lvl8pPr>
            <a:lvl9pPr marL="2742939" indent="0">
              <a:buNone/>
              <a:defRPr sz="105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8CC313E-24B1-4D6D-9BE2-E6901B7EB338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8371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1" y="1371600"/>
            <a:ext cx="38862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862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6E0CFE-122D-421C-BB11-085781802C89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1273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7" indent="0">
              <a:buNone/>
              <a:defRPr sz="1500" b="1"/>
            </a:lvl2pPr>
            <a:lvl3pPr marL="685735" indent="0">
              <a:buNone/>
              <a:defRPr sz="1350" b="1"/>
            </a:lvl3pPr>
            <a:lvl4pPr marL="1028602" indent="0">
              <a:buNone/>
              <a:defRPr sz="1200" b="1"/>
            </a:lvl4pPr>
            <a:lvl5pPr marL="1371470" indent="0">
              <a:buNone/>
              <a:defRPr sz="1200" b="1"/>
            </a:lvl5pPr>
            <a:lvl6pPr marL="1714337" indent="0">
              <a:buNone/>
              <a:defRPr sz="1200" b="1"/>
            </a:lvl6pPr>
            <a:lvl7pPr marL="2057205" indent="0">
              <a:buNone/>
              <a:defRPr sz="1200" b="1"/>
            </a:lvl7pPr>
            <a:lvl8pPr marL="2400072" indent="0">
              <a:buNone/>
              <a:defRPr sz="1200" b="1"/>
            </a:lvl8pPr>
            <a:lvl9pPr marL="2742939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7" indent="0">
              <a:buNone/>
              <a:defRPr sz="1500" b="1"/>
            </a:lvl2pPr>
            <a:lvl3pPr marL="685735" indent="0">
              <a:buNone/>
              <a:defRPr sz="1350" b="1"/>
            </a:lvl3pPr>
            <a:lvl4pPr marL="1028602" indent="0">
              <a:buNone/>
              <a:defRPr sz="1200" b="1"/>
            </a:lvl4pPr>
            <a:lvl5pPr marL="1371470" indent="0">
              <a:buNone/>
              <a:defRPr sz="1200" b="1"/>
            </a:lvl5pPr>
            <a:lvl6pPr marL="1714337" indent="0">
              <a:buNone/>
              <a:defRPr sz="1200" b="1"/>
            </a:lvl6pPr>
            <a:lvl7pPr marL="2057205" indent="0">
              <a:buNone/>
              <a:defRPr sz="1200" b="1"/>
            </a:lvl7pPr>
            <a:lvl8pPr marL="2400072" indent="0">
              <a:buNone/>
              <a:defRPr sz="1200" b="1"/>
            </a:lvl8pPr>
            <a:lvl9pPr marL="2742939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13AB-28BD-40EF-A4F3-3D8C7E6DB6C0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9864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5CF1-3DE7-446B-BB95-C7662CD57946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9233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12E2-9D9C-4D88-B5CB-0D9F91E4FE06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6784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6E0CFE-122D-421C-BB11-085781802C89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610339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67" indent="0">
              <a:buNone/>
              <a:defRPr sz="900"/>
            </a:lvl2pPr>
            <a:lvl3pPr marL="685735" indent="0">
              <a:buNone/>
              <a:defRPr sz="750"/>
            </a:lvl3pPr>
            <a:lvl4pPr marL="1028602" indent="0">
              <a:buNone/>
              <a:defRPr sz="675"/>
            </a:lvl4pPr>
            <a:lvl5pPr marL="1371470" indent="0">
              <a:buNone/>
              <a:defRPr sz="675"/>
            </a:lvl5pPr>
            <a:lvl6pPr marL="1714337" indent="0">
              <a:buNone/>
              <a:defRPr sz="675"/>
            </a:lvl6pPr>
            <a:lvl7pPr marL="2057205" indent="0">
              <a:buNone/>
              <a:defRPr sz="675"/>
            </a:lvl7pPr>
            <a:lvl8pPr marL="2400072" indent="0">
              <a:buNone/>
              <a:defRPr sz="675"/>
            </a:lvl8pPr>
            <a:lvl9pPr marL="2742939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2C43-9160-41B8-9A26-687A1187ED5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0420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67" indent="0">
              <a:buNone/>
              <a:defRPr sz="2100"/>
            </a:lvl2pPr>
            <a:lvl3pPr marL="685735" indent="0">
              <a:buNone/>
              <a:defRPr sz="1800"/>
            </a:lvl3pPr>
            <a:lvl4pPr marL="1028602" indent="0">
              <a:buNone/>
              <a:defRPr sz="1500"/>
            </a:lvl4pPr>
            <a:lvl5pPr marL="1371470" indent="0">
              <a:buNone/>
              <a:defRPr sz="1500"/>
            </a:lvl5pPr>
            <a:lvl6pPr marL="1714337" indent="0">
              <a:buNone/>
              <a:defRPr sz="1500"/>
            </a:lvl6pPr>
            <a:lvl7pPr marL="2057205" indent="0">
              <a:buNone/>
              <a:defRPr sz="1500"/>
            </a:lvl7pPr>
            <a:lvl8pPr marL="2400072" indent="0">
              <a:buNone/>
              <a:defRPr sz="1500"/>
            </a:lvl8pPr>
            <a:lvl9pPr marL="2742939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67" indent="0">
              <a:buNone/>
              <a:defRPr sz="900"/>
            </a:lvl2pPr>
            <a:lvl3pPr marL="685735" indent="0">
              <a:buNone/>
              <a:defRPr sz="750"/>
            </a:lvl3pPr>
            <a:lvl4pPr marL="1028602" indent="0">
              <a:buNone/>
              <a:defRPr sz="675"/>
            </a:lvl4pPr>
            <a:lvl5pPr marL="1371470" indent="0">
              <a:buNone/>
              <a:defRPr sz="675"/>
            </a:lvl5pPr>
            <a:lvl6pPr marL="1714337" indent="0">
              <a:buNone/>
              <a:defRPr sz="675"/>
            </a:lvl6pPr>
            <a:lvl7pPr marL="2057205" indent="0">
              <a:buNone/>
              <a:defRPr sz="675"/>
            </a:lvl7pPr>
            <a:lvl8pPr marL="2400072" indent="0">
              <a:buNone/>
              <a:defRPr sz="675"/>
            </a:lvl8pPr>
            <a:lvl9pPr marL="2742939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A4963-74D4-493D-B688-DB8E20A175BD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3545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DA50-742E-4E83-9171-4BA90385C25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05281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05601" y="533400"/>
            <a:ext cx="1981200" cy="55626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1" y="533400"/>
            <a:ext cx="5791200" cy="55626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BB2A-6BEA-41EA-881B-436E419D6A4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18548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62001" y="533400"/>
            <a:ext cx="7924800" cy="55626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5F67-FABB-426F-9407-885976D58E96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7314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3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07352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93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39" indent="0">
              <a:buNone/>
              <a:defRPr sz="2000" b="1"/>
            </a:lvl2pPr>
            <a:lvl3pPr marL="913880" indent="0">
              <a:buNone/>
              <a:defRPr sz="1800" b="1"/>
            </a:lvl3pPr>
            <a:lvl4pPr marL="1370817" indent="0">
              <a:buNone/>
              <a:defRPr sz="1600" b="1"/>
            </a:lvl4pPr>
            <a:lvl5pPr marL="1827758" indent="0">
              <a:buNone/>
              <a:defRPr sz="1600" b="1"/>
            </a:lvl5pPr>
            <a:lvl6pPr marL="2284696" indent="0">
              <a:buNone/>
              <a:defRPr sz="1600" b="1"/>
            </a:lvl6pPr>
            <a:lvl7pPr marL="2741635" indent="0">
              <a:buNone/>
              <a:defRPr sz="1600" b="1"/>
            </a:lvl7pPr>
            <a:lvl8pPr marL="3198575" indent="0">
              <a:buNone/>
              <a:defRPr sz="1600" b="1"/>
            </a:lvl8pPr>
            <a:lvl9pPr marL="3655514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39" indent="0">
              <a:buNone/>
              <a:defRPr sz="2000" b="1"/>
            </a:lvl2pPr>
            <a:lvl3pPr marL="913880" indent="0">
              <a:buNone/>
              <a:defRPr sz="1800" b="1"/>
            </a:lvl3pPr>
            <a:lvl4pPr marL="1370817" indent="0">
              <a:buNone/>
              <a:defRPr sz="1600" b="1"/>
            </a:lvl4pPr>
            <a:lvl5pPr marL="1827758" indent="0">
              <a:buNone/>
              <a:defRPr sz="1600" b="1"/>
            </a:lvl5pPr>
            <a:lvl6pPr marL="2284696" indent="0">
              <a:buNone/>
              <a:defRPr sz="1600" b="1"/>
            </a:lvl6pPr>
            <a:lvl7pPr marL="2741635" indent="0">
              <a:buNone/>
              <a:defRPr sz="1600" b="1"/>
            </a:lvl7pPr>
            <a:lvl8pPr marL="3198575" indent="0">
              <a:buNone/>
              <a:defRPr sz="1600" b="1"/>
            </a:lvl8pPr>
            <a:lvl9pPr marL="3655514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13AB-28BD-40EF-A4F3-3D8C7E6DB6C0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501312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5CF1-3DE7-446B-BB95-C7662CD5794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92723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12E2-9D9C-4D88-B5CB-0D9F91E4FE0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19215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39" indent="0">
              <a:buNone/>
              <a:defRPr sz="1200"/>
            </a:lvl2pPr>
            <a:lvl3pPr marL="913880" indent="0">
              <a:buNone/>
              <a:defRPr sz="1000"/>
            </a:lvl3pPr>
            <a:lvl4pPr marL="1370817" indent="0">
              <a:buNone/>
              <a:defRPr sz="900"/>
            </a:lvl4pPr>
            <a:lvl5pPr marL="1827758" indent="0">
              <a:buNone/>
              <a:defRPr sz="900"/>
            </a:lvl5pPr>
            <a:lvl6pPr marL="2284696" indent="0">
              <a:buNone/>
              <a:defRPr sz="900"/>
            </a:lvl6pPr>
            <a:lvl7pPr marL="2741635" indent="0">
              <a:buNone/>
              <a:defRPr sz="900"/>
            </a:lvl7pPr>
            <a:lvl8pPr marL="3198575" indent="0">
              <a:buNone/>
              <a:defRPr sz="900"/>
            </a:lvl8pPr>
            <a:lvl9pPr marL="3655514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2C43-9160-41B8-9A26-687A1187ED55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809952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39" indent="0">
              <a:buNone/>
              <a:defRPr sz="2800"/>
            </a:lvl2pPr>
            <a:lvl3pPr marL="913880" indent="0">
              <a:buNone/>
              <a:defRPr sz="2400"/>
            </a:lvl3pPr>
            <a:lvl4pPr marL="1370817" indent="0">
              <a:buNone/>
              <a:defRPr sz="2000"/>
            </a:lvl4pPr>
            <a:lvl5pPr marL="1827758" indent="0">
              <a:buNone/>
              <a:defRPr sz="2000"/>
            </a:lvl5pPr>
            <a:lvl6pPr marL="2284696" indent="0">
              <a:buNone/>
              <a:defRPr sz="2000"/>
            </a:lvl6pPr>
            <a:lvl7pPr marL="2741635" indent="0">
              <a:buNone/>
              <a:defRPr sz="2000"/>
            </a:lvl7pPr>
            <a:lvl8pPr marL="3198575" indent="0">
              <a:buNone/>
              <a:defRPr sz="2000"/>
            </a:lvl8pPr>
            <a:lvl9pPr marL="3655514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39" indent="0">
              <a:buNone/>
              <a:defRPr sz="1200"/>
            </a:lvl2pPr>
            <a:lvl3pPr marL="913880" indent="0">
              <a:buNone/>
              <a:defRPr sz="1000"/>
            </a:lvl3pPr>
            <a:lvl4pPr marL="1370817" indent="0">
              <a:buNone/>
              <a:defRPr sz="900"/>
            </a:lvl4pPr>
            <a:lvl5pPr marL="1827758" indent="0">
              <a:buNone/>
              <a:defRPr sz="900"/>
            </a:lvl5pPr>
            <a:lvl6pPr marL="2284696" indent="0">
              <a:buNone/>
              <a:defRPr sz="900"/>
            </a:lvl6pPr>
            <a:lvl7pPr marL="2741635" indent="0">
              <a:buNone/>
              <a:defRPr sz="900"/>
            </a:lvl7pPr>
            <a:lvl8pPr marL="3198575" indent="0">
              <a:buNone/>
              <a:defRPr sz="900"/>
            </a:lvl8pPr>
            <a:lvl9pPr marL="3655514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A4963-74D4-493D-B688-DB8E20A175BD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5540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image" Target="../media/image2.emf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34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3880"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3880"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3880">
              <a:defRPr/>
            </a:pPr>
            <a:fld id="{F4629D4B-2CC7-45AB-B40B-D5E8682E202D}" type="slidenum">
              <a:rPr lang="en-US" altLang="ja-JP" smtClean="0">
                <a:solidFill>
                  <a:prstClr val="black"/>
                </a:solidFill>
                <a:latin typeface="Arial"/>
              </a:rPr>
              <a:pPr defTabSz="913880">
                <a:defRPr/>
              </a:pPr>
              <a:t>‹#›</a:t>
            </a:fld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386" tIns="45694" rIns="91386" bIns="45694" anchor="ctr"/>
          <a:lstStyle/>
          <a:p>
            <a:pPr defTabSz="913880"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 rot="-5400000">
            <a:off x="-2748757" y="3226174"/>
            <a:ext cx="594360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86" tIns="45694" rIns="91386" bIns="45694">
            <a:spAutoFit/>
          </a:bodyPr>
          <a:lstStyle/>
          <a:p>
            <a:pPr defTabSz="913880">
              <a:spcBef>
                <a:spcPct val="50000"/>
              </a:spcBef>
              <a:defRPr/>
            </a:pPr>
            <a:r>
              <a:rPr lang="en-US" altLang="ja-JP" b="1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1033" name="Picture 9" descr="symbolaist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5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3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5pPr>
      <a:lvl6pPr marL="456939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6pPr>
      <a:lvl7pPr marL="91388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7pPr>
      <a:lvl8pPr marL="1370817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8pPr>
      <a:lvl9pPr marL="1827758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705" indent="-34270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Font typeface="Monotype Sorts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529" indent="-285586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1142347" indent="-22847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599287" indent="-22847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6226" indent="-22847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3166" indent="-22847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0105" indent="-22847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7045" indent="-22847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3982" indent="-22847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0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6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5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5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4" algn="l" defTabSz="9138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3875"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3875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3875">
              <a:defRPr/>
            </a:pPr>
            <a:fld id="{F4629D4B-2CC7-45AB-B40B-D5E8682E202D}" type="slidenum">
              <a:rPr lang="en-US" altLang="ja-JP" smtClean="0">
                <a:solidFill>
                  <a:prstClr val="black"/>
                </a:solidFill>
              </a:rPr>
              <a:pPr defTabSz="913875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386" tIns="45694" rIns="91386" bIns="45694" anchor="ctr"/>
          <a:lstStyle/>
          <a:p>
            <a:pPr defTabSz="913875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b="0">
              <a:solidFill>
                <a:prstClr val="black"/>
              </a:solidFill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 rot="-5400000">
            <a:off x="-2748757" y="3235502"/>
            <a:ext cx="5943601" cy="3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86" tIns="45694" rIns="91386" bIns="45694">
            <a:spAutoFit/>
          </a:bodyPr>
          <a:lstStyle/>
          <a:p>
            <a:pPr defTabSz="9138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662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1033" name="Picture 9" descr="symbolaist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5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11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5pPr>
      <a:lvl6pPr marL="456936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6pPr>
      <a:lvl7pPr marL="913875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7pPr>
      <a:lvl8pPr marL="1370809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8pPr>
      <a:lvl9pPr marL="1827747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703" indent="-34270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Font typeface="Monotype Sorts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525" indent="-285584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1142341" indent="-22846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599278" indent="-22846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6214" indent="-22846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3152" indent="-228469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0088" indent="-228469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7025" indent="-228469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3960" indent="-228469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6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5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09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47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83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19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56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93" algn="l" defTabSz="9138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1" y="533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1" y="13716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50000"/>
              </a:spcBef>
              <a:spcAft>
                <a:spcPts val="0"/>
              </a:spcAft>
              <a:defRPr sz="1050">
                <a:latin typeface="+mn-lt"/>
                <a:ea typeface="ＭＳ ゴシック" pitchFamily="49" charset="-128"/>
              </a:defRPr>
            </a:lvl1pPr>
          </a:lstStyle>
          <a:p>
            <a:pPr defTabSz="685735">
              <a:defRPr/>
            </a:pPr>
            <a:endParaRPr lang="ja-JP" altLang="ja-JP">
              <a:solidFill>
                <a:prstClr val="black"/>
              </a:solidFill>
            </a:endParaRP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1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ct val="50000"/>
              </a:spcBef>
              <a:spcAft>
                <a:spcPts val="0"/>
              </a:spcAft>
              <a:defRPr sz="1050">
                <a:latin typeface="+mn-lt"/>
                <a:ea typeface="ＭＳ ゴシック" pitchFamily="49" charset="-128"/>
              </a:defRPr>
            </a:lvl1pPr>
          </a:lstStyle>
          <a:p>
            <a:pPr defTabSz="685735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50000"/>
              </a:spcBef>
              <a:spcAft>
                <a:spcPts val="0"/>
              </a:spcAft>
              <a:defRPr sz="1050">
                <a:latin typeface="+mn-lt"/>
                <a:ea typeface="ＭＳ ゴシック" pitchFamily="49" charset="-128"/>
              </a:defRPr>
            </a:lvl1pPr>
          </a:lstStyle>
          <a:p>
            <a:pPr defTabSz="685735">
              <a:defRPr/>
            </a:pPr>
            <a:fld id="{F4629D4B-2CC7-45AB-B40B-D5E8682E202D}" type="slidenum">
              <a:rPr lang="en-US" altLang="ja-JP" smtClean="0">
                <a:solidFill>
                  <a:prstClr val="black"/>
                </a:solidFill>
              </a:rPr>
              <a:pPr defTabSz="685735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8572" tIns="34285" rIns="68572" bIns="34285" anchor="ctr"/>
          <a:lstStyle/>
          <a:p>
            <a:pPr defTabSz="685735"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 rot="-5400000">
            <a:off x="-2748756" y="3271034"/>
            <a:ext cx="5943601" cy="27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72" tIns="34285" rIns="68572" bIns="34285">
            <a:spAutoFit/>
          </a:bodyPr>
          <a:lstStyle/>
          <a:p>
            <a:pPr defTabSz="685735">
              <a:spcBef>
                <a:spcPct val="50000"/>
              </a:spcBef>
              <a:defRPr/>
            </a:pPr>
            <a:r>
              <a:rPr lang="en-US" altLang="ja-JP" sz="1350" b="1" dirty="0">
                <a:solidFill>
                  <a:prstClr val="white"/>
                </a:solidFill>
              </a:rPr>
              <a:t>Artificial Intelligence Research Center</a:t>
            </a:r>
          </a:p>
        </p:txBody>
      </p:sp>
      <p:pic>
        <p:nvPicPr>
          <p:cNvPr id="1033" name="Picture 9" descr="symbolaist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2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5pPr>
      <a:lvl6pPr marL="342867" algn="l" rtl="0" fontAlgn="base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6pPr>
      <a:lvl7pPr marL="685735" algn="l" rtl="0" fontAlgn="base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7pPr>
      <a:lvl8pPr marL="1028602" algn="l" rtl="0" fontAlgn="base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8pPr>
      <a:lvl9pPr marL="1371470" algn="l" rtl="0" fontAlgn="base">
        <a:spcBef>
          <a:spcPct val="0"/>
        </a:spcBef>
        <a:spcAft>
          <a:spcPct val="0"/>
        </a:spcAft>
        <a:defRPr kumimoji="1" sz="24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257150" indent="-2571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Font typeface="Monotype Sorts"/>
        <a:buChar char="n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557160" indent="-214292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 sz="1650">
          <a:solidFill>
            <a:schemeClr val="tx1"/>
          </a:solidFill>
          <a:latin typeface="+mn-lt"/>
          <a:ea typeface="+mn-ea"/>
        </a:defRPr>
      </a:lvl2pPr>
      <a:lvl3pPr marL="857169" indent="-171434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•"/>
        <a:defRPr kumimoji="1" sz="1500">
          <a:solidFill>
            <a:schemeClr val="tx1"/>
          </a:solidFill>
          <a:latin typeface="+mn-lt"/>
          <a:ea typeface="+mn-ea"/>
        </a:defRPr>
      </a:lvl3pPr>
      <a:lvl4pPr marL="1200036" indent="-171434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542903" indent="-171434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1885770" indent="-17143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228638" indent="-17143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2571506" indent="-17143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2914373" indent="-17143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7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5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02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70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7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05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72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39" algn="l" defTabSz="685735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999" y="2203284"/>
            <a:ext cx="8784001" cy="1431702"/>
          </a:xfrm>
        </p:spPr>
        <p:txBody>
          <a:bodyPr/>
          <a:lstStyle/>
          <a:p>
            <a:pPr algn="ctr"/>
            <a:br>
              <a:rPr kumimoji="1" lang="en-US" altLang="ja-JP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２０２２年度　</a:t>
            </a:r>
            <a:br>
              <a:rPr lang="en-US" altLang="ja-JP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人工知能技術コンソーシアム</a:t>
            </a:r>
            <a:br>
              <a:rPr lang="en-US" altLang="ja-JP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br>
              <a:rPr lang="en-US" altLang="ja-JP" sz="4400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en-US" altLang="ja-JP" sz="4400" b="0" dirty="0" err="1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AITeC</a:t>
            </a:r>
            <a:r>
              <a:rPr lang="en-US" altLang="ja-JP" sz="4400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Project Award</a:t>
            </a:r>
            <a:br>
              <a:rPr lang="en-US" altLang="ja-JP" sz="4400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400" b="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受賞プロジェクト　発表</a:t>
            </a:r>
            <a:endParaRPr kumimoji="1" lang="ja-JP" altLang="en-US" b="0" dirty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2267746" y="5733256"/>
            <a:ext cx="6876256" cy="110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Monotype Sorts" charset="2"/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3880"/>
            <a:endParaRPr lang="en-US" altLang="ja-JP" sz="1600" kern="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350" y="0"/>
            <a:ext cx="1200150" cy="111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814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CC6A9-BA90-A148-84FF-EAC0AFD4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AITeC Project Award 2022</a:t>
            </a:r>
            <a:r>
              <a:rPr lang="ja-JP" altLang="en-US" dirty="0"/>
              <a:t>年度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721519-FC39-5212-DE45-2E1F1569CA72}"/>
              </a:ext>
            </a:extLst>
          </p:cNvPr>
          <p:cNvSpPr txBox="1"/>
          <p:nvPr/>
        </p:nvSpPr>
        <p:spPr>
          <a:xfrm>
            <a:off x="605017" y="1426982"/>
            <a:ext cx="853898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1D1C1D"/>
                </a:solidFill>
                <a:latin typeface="+mn-ea"/>
              </a:rPr>
              <a:t>優秀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賞「オンライン健康イベントプロジェクト」</a:t>
            </a:r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r>
              <a:rPr lang="ja-JP" altLang="en-US" sz="2800">
                <a:solidFill>
                  <a:srgbClr val="1D1C1D"/>
                </a:solidFill>
                <a:latin typeface="+mn-ea"/>
              </a:rPr>
              <a:t>準優秀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賞「</a:t>
            </a:r>
            <a:r>
              <a:rPr lang="en-US" altLang="ja-JP" sz="2800" b="0" i="0" dirty="0">
                <a:solidFill>
                  <a:srgbClr val="1D1C1D"/>
                </a:solidFill>
                <a:effectLst/>
                <a:latin typeface="+mn-ea"/>
              </a:rPr>
              <a:t>AI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人材タイプ診断」</a:t>
            </a:r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奨励賞（実現可能性）「ながさき</a:t>
            </a:r>
            <a:r>
              <a:rPr lang="en-US" altLang="ja-JP" sz="2800" b="0" i="0" dirty="0">
                <a:solidFill>
                  <a:srgbClr val="1D1C1D"/>
                </a:solidFill>
                <a:effectLst/>
                <a:latin typeface="+mn-ea"/>
              </a:rPr>
              <a:t>DX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推進プロジェクト」</a:t>
            </a:r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奨励賞（ユーザー視点）「ＷＥＢアプリ「</a:t>
            </a:r>
            <a:r>
              <a:rPr lang="en-US" altLang="ja-JP" sz="2800" b="0" i="0" dirty="0" err="1">
                <a:solidFill>
                  <a:srgbClr val="1D1C1D"/>
                </a:solidFill>
                <a:effectLst/>
                <a:latin typeface="+mn-ea"/>
              </a:rPr>
              <a:t>Pictup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」の大阪地下街ホワイティうめだにおける実証実験の実施」</a:t>
            </a:r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endParaRPr lang="en-US" altLang="ja-JP" sz="2800" b="0" i="0" dirty="0">
              <a:solidFill>
                <a:srgbClr val="1D1C1D"/>
              </a:solidFill>
              <a:effectLst/>
              <a:latin typeface="+mn-ea"/>
            </a:endParaRPr>
          </a:p>
          <a:p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奨励賞（社会貢献性）「協同データ基盤</a:t>
            </a:r>
            <a:r>
              <a:rPr lang="en-US" altLang="ja-JP" sz="2800" b="0" i="0" dirty="0">
                <a:solidFill>
                  <a:srgbClr val="1D1C1D"/>
                </a:solidFill>
                <a:effectLst/>
                <a:latin typeface="+mn-ea"/>
              </a:rPr>
              <a:t>PJ</a:t>
            </a:r>
            <a:r>
              <a:rPr lang="ja-JP" altLang="en-US" sz="2800" b="0" i="0" dirty="0">
                <a:solidFill>
                  <a:srgbClr val="1D1C1D"/>
                </a:solidFill>
                <a:effectLst/>
                <a:latin typeface="+mn-ea"/>
              </a:rPr>
              <a:t>」</a:t>
            </a:r>
            <a:endParaRPr lang="ja-JP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707531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3_DH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R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ea"/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</a:objectDefaults>
  <a:extraClrSchemeLst>
    <a:extraClrScheme>
      <a:clrScheme name="DHRC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RC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H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R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ea"/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</a:objectDefaults>
  <a:extraClrSchemeLst>
    <a:extraClrScheme>
      <a:clrScheme name="DHRC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RC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H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R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2">
                <a:lumMod val="25000"/>
              </a:schemeClr>
            </a:gs>
            <a:gs pos="80000">
              <a:schemeClr val="bg2">
                <a:lumMod val="50000"/>
              </a:schemeClr>
            </a:gs>
            <a:gs pos="100000">
              <a:schemeClr val="bg2">
                <a:lumMod val="90000"/>
              </a:schemeClr>
            </a:gs>
          </a:gsLst>
          <a:lin ang="16200000" scaled="0"/>
        </a:gradFill>
        <a:ln>
          <a:noFill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ea"/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</a:objectDefaults>
  <a:extraClrSchemeLst>
    <a:extraClrScheme>
      <a:clrScheme name="DHRC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RC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52502</TotalTime>
  <Words>84</Words>
  <Application>Microsoft Office PowerPoint</Application>
  <PresentationFormat>画面に合わせる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Monotype Sorts</vt:lpstr>
      <vt:lpstr>ＭＳ Ｐゴシック</vt:lpstr>
      <vt:lpstr>Yu Gothic</vt:lpstr>
      <vt:lpstr>Arial</vt:lpstr>
      <vt:lpstr>Calibri</vt:lpstr>
      <vt:lpstr>3_DHRC</vt:lpstr>
      <vt:lpstr>4_DHRC</vt:lpstr>
      <vt:lpstr>5_DHRC</vt:lpstr>
      <vt:lpstr> ２０２２年度　 人工知能技術コンソーシアム  AITeC Project Award 受賞プロジェクト　発表</vt:lpstr>
      <vt:lpstr>AITeC Project Award 2022年度</vt:lpstr>
    </vt:vector>
  </TitlesOfParts>
  <Manager/>
  <Company>AIST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AIRC2016</dc:title>
  <dc:subject/>
  <dc:creator>motomura</dc:creator>
  <cp:keywords/>
  <dc:description/>
  <cp:lastModifiedBy>豊田俊文</cp:lastModifiedBy>
  <cp:revision>550</cp:revision>
  <cp:lastPrinted>2021-08-06T14:36:49Z</cp:lastPrinted>
  <dcterms:created xsi:type="dcterms:W3CDTF">2016-03-08T01:42:47Z</dcterms:created>
  <dcterms:modified xsi:type="dcterms:W3CDTF">2023-03-10T04:12:40Z</dcterms:modified>
  <cp:category/>
</cp:coreProperties>
</file>