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2" r:id="rId4"/>
    <p:sldMasterId id="2147483691" r:id="rId5"/>
  </p:sldMasterIdLst>
  <p:notesMasterIdLst>
    <p:notesMasterId r:id="rId11"/>
  </p:notesMasterIdLst>
  <p:handoutMasterIdLst>
    <p:handoutMasterId r:id="rId12"/>
  </p:handoutMasterIdLst>
  <p:sldIdLst>
    <p:sldId id="945" r:id="rId6"/>
    <p:sldId id="3641" r:id="rId7"/>
    <p:sldId id="3643" r:id="rId8"/>
    <p:sldId id="3646" r:id="rId9"/>
    <p:sldId id="3642" r:id="rId10"/>
  </p:sldIdLst>
  <p:sldSz cx="9144000" cy="6858000" type="screen4x3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CC"/>
    <a:srgbClr val="3333FF"/>
    <a:srgbClr val="0066FF"/>
    <a:srgbClr val="E6EAEF"/>
    <a:srgbClr val="03386D"/>
    <a:srgbClr val="525A0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37" autoAdjust="0"/>
    <p:restoredTop sz="96074" autoAdjust="0"/>
  </p:normalViewPr>
  <p:slideViewPr>
    <p:cSldViewPr snapToGrid="0" snapToObjects="1">
      <p:cViewPr varScale="1">
        <p:scale>
          <a:sx n="98" d="100"/>
          <a:sy n="98" d="100"/>
        </p:scale>
        <p:origin x="13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1" d="100"/>
          <a:sy n="81" d="100"/>
        </p:scale>
        <p:origin x="399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2304E9-0CC1-4989-A771-91C083A36B5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752F5A-D4C8-40D7-848C-7A6D4ACF2E97}">
      <dgm:prSet custT="1"/>
      <dgm:spPr/>
      <dgm:t>
        <a:bodyPr/>
        <a:lstStyle/>
        <a:p>
          <a:r>
            <a:rPr lang="ja-JP" sz="2000" b="0" i="0" dirty="0"/>
            <a:t>奨励賞（実現可能性）</a:t>
          </a:r>
          <a:r>
            <a:rPr lang="en-US" altLang="ja-JP" sz="2000" b="0" i="0" dirty="0"/>
            <a:t>	</a:t>
          </a:r>
          <a:r>
            <a:rPr lang="en-US" sz="2000" b="0" i="0" dirty="0"/>
            <a:t>AI</a:t>
          </a:r>
          <a:r>
            <a:rPr lang="ja-JP" sz="2000" b="0" i="0" dirty="0"/>
            <a:t>人材タイプ診断プロジェクト</a:t>
          </a:r>
          <a:endParaRPr lang="en-US" sz="2000" dirty="0"/>
        </a:p>
      </dgm:t>
    </dgm:pt>
    <dgm:pt modelId="{B66319F0-4AAE-4E6F-A41C-D87C2A313E43}" type="parTrans" cxnId="{ED47047D-6F07-4BF3-A914-E41AE4D17503}">
      <dgm:prSet/>
      <dgm:spPr/>
      <dgm:t>
        <a:bodyPr/>
        <a:lstStyle/>
        <a:p>
          <a:endParaRPr lang="en-US" sz="1400"/>
        </a:p>
      </dgm:t>
    </dgm:pt>
    <dgm:pt modelId="{071F46FB-5BEA-4216-AFF3-2A2E97886FB4}" type="sibTrans" cxnId="{ED47047D-6F07-4BF3-A914-E41AE4D17503}">
      <dgm:prSet/>
      <dgm:spPr/>
      <dgm:t>
        <a:bodyPr/>
        <a:lstStyle/>
        <a:p>
          <a:endParaRPr lang="en-US" sz="1400"/>
        </a:p>
      </dgm:t>
    </dgm:pt>
    <dgm:pt modelId="{DA704695-5E01-4598-BAD9-BE8F006B8A79}">
      <dgm:prSet custT="1"/>
      <dgm:spPr/>
      <dgm:t>
        <a:bodyPr/>
        <a:lstStyle/>
        <a:p>
          <a:r>
            <a:rPr lang="ja-JP" sz="2000" b="0" i="0" dirty="0"/>
            <a:t>奨励賞（収益性）</a:t>
          </a:r>
          <a:r>
            <a:rPr lang="en-US" altLang="ja-JP" sz="2000" b="0" i="0" dirty="0"/>
            <a:t>	</a:t>
          </a:r>
          <a:r>
            <a:rPr lang="ja-JP" sz="2000" b="0" i="0" dirty="0"/>
            <a:t>該当なし</a:t>
          </a:r>
          <a:endParaRPr lang="en-US" sz="2000" dirty="0"/>
        </a:p>
      </dgm:t>
    </dgm:pt>
    <dgm:pt modelId="{B36ECA34-D62D-4E83-97C5-12121C5E9713}" type="parTrans" cxnId="{9EEC1977-4B7F-455E-9221-B07E431706E6}">
      <dgm:prSet/>
      <dgm:spPr/>
      <dgm:t>
        <a:bodyPr/>
        <a:lstStyle/>
        <a:p>
          <a:endParaRPr lang="en-US" sz="1400"/>
        </a:p>
      </dgm:t>
    </dgm:pt>
    <dgm:pt modelId="{5D11F87E-B7A3-4559-BE21-A4C3B567C0E5}" type="sibTrans" cxnId="{9EEC1977-4B7F-455E-9221-B07E431706E6}">
      <dgm:prSet/>
      <dgm:spPr/>
      <dgm:t>
        <a:bodyPr/>
        <a:lstStyle/>
        <a:p>
          <a:endParaRPr lang="en-US" sz="1400"/>
        </a:p>
      </dgm:t>
    </dgm:pt>
    <dgm:pt modelId="{DA8AD604-4BAB-4A4D-ADC8-9177E3076E31}">
      <dgm:prSet custT="1"/>
      <dgm:spPr/>
      <dgm:t>
        <a:bodyPr/>
        <a:lstStyle/>
        <a:p>
          <a:r>
            <a:rPr lang="ja-JP" sz="2000" b="0" i="0" dirty="0"/>
            <a:t>奨励賞（ユーザー視点）</a:t>
          </a:r>
          <a:r>
            <a:rPr lang="en-US" altLang="ja-JP" sz="2000" b="0" i="0" dirty="0"/>
            <a:t>	</a:t>
          </a:r>
          <a:r>
            <a:rPr lang="ja-JP" sz="2000" b="0" i="0" dirty="0"/>
            <a:t>日本科学未来館プロジェクト</a:t>
          </a:r>
          <a:endParaRPr lang="en-US" sz="2000" dirty="0"/>
        </a:p>
      </dgm:t>
    </dgm:pt>
    <dgm:pt modelId="{2D1E38F6-2345-4959-8F01-E6BFAC97730A}" type="parTrans" cxnId="{952B86AE-B4FE-41B3-9995-4772DBD40A3F}">
      <dgm:prSet/>
      <dgm:spPr/>
      <dgm:t>
        <a:bodyPr/>
        <a:lstStyle/>
        <a:p>
          <a:endParaRPr lang="en-US" sz="1400"/>
        </a:p>
      </dgm:t>
    </dgm:pt>
    <dgm:pt modelId="{AD4DDD09-173E-477C-B286-AB835824EF48}" type="sibTrans" cxnId="{952B86AE-B4FE-41B3-9995-4772DBD40A3F}">
      <dgm:prSet/>
      <dgm:spPr/>
      <dgm:t>
        <a:bodyPr/>
        <a:lstStyle/>
        <a:p>
          <a:endParaRPr lang="en-US" sz="1400"/>
        </a:p>
      </dgm:t>
    </dgm:pt>
    <dgm:pt modelId="{958EE39E-479F-42DE-A402-E8B002CE6B7A}">
      <dgm:prSet custT="1"/>
      <dgm:spPr/>
      <dgm:t>
        <a:bodyPr/>
        <a:lstStyle/>
        <a:p>
          <a:r>
            <a:rPr lang="ja-JP" sz="2000" b="0" i="0" dirty="0"/>
            <a:t>奨励賞（社会貢献性）</a:t>
          </a:r>
          <a:r>
            <a:rPr lang="en-US" altLang="ja-JP" sz="2000" b="0" i="0" dirty="0"/>
            <a:t>	</a:t>
          </a:r>
          <a:r>
            <a:rPr lang="ja-JP" sz="2000" b="0" i="0" dirty="0"/>
            <a:t>オンライン健康イベント</a:t>
          </a:r>
          <a:endParaRPr lang="en-US" sz="2000" dirty="0"/>
        </a:p>
      </dgm:t>
    </dgm:pt>
    <dgm:pt modelId="{62012DE2-3CBB-4A0A-8C0B-708E0DA9A59F}" type="parTrans" cxnId="{0679C640-D88A-4C08-94D2-DA0EC4059095}">
      <dgm:prSet/>
      <dgm:spPr/>
      <dgm:t>
        <a:bodyPr/>
        <a:lstStyle/>
        <a:p>
          <a:endParaRPr lang="en-US" sz="1400"/>
        </a:p>
      </dgm:t>
    </dgm:pt>
    <dgm:pt modelId="{4E95A7B6-A46A-4764-B4FD-90360371F10A}" type="sibTrans" cxnId="{0679C640-D88A-4C08-94D2-DA0EC4059095}">
      <dgm:prSet/>
      <dgm:spPr/>
      <dgm:t>
        <a:bodyPr/>
        <a:lstStyle/>
        <a:p>
          <a:endParaRPr lang="en-US" sz="1400"/>
        </a:p>
      </dgm:t>
    </dgm:pt>
    <dgm:pt modelId="{AC32B388-B938-4086-889E-801A908B5174}" type="pres">
      <dgm:prSet presAssocID="{B82304E9-0CC1-4989-A771-91C083A36B5B}" presName="vert0" presStyleCnt="0">
        <dgm:presLayoutVars>
          <dgm:dir/>
          <dgm:animOne val="branch"/>
          <dgm:animLvl val="lvl"/>
        </dgm:presLayoutVars>
      </dgm:prSet>
      <dgm:spPr/>
    </dgm:pt>
    <dgm:pt modelId="{B4CE7349-7462-4682-BF8B-26D422429DF2}" type="pres">
      <dgm:prSet presAssocID="{E7752F5A-D4C8-40D7-848C-7A6D4ACF2E97}" presName="thickLine" presStyleLbl="alignNode1" presStyleIdx="0" presStyleCnt="4"/>
      <dgm:spPr/>
    </dgm:pt>
    <dgm:pt modelId="{6E92DF46-60FC-4066-A1E9-4178276A268B}" type="pres">
      <dgm:prSet presAssocID="{E7752F5A-D4C8-40D7-848C-7A6D4ACF2E97}" presName="horz1" presStyleCnt="0"/>
      <dgm:spPr/>
    </dgm:pt>
    <dgm:pt modelId="{7D7B6B5B-BAC9-40D8-9E16-292D6B229C1A}" type="pres">
      <dgm:prSet presAssocID="{E7752F5A-D4C8-40D7-848C-7A6D4ACF2E97}" presName="tx1" presStyleLbl="revTx" presStyleIdx="0" presStyleCnt="4"/>
      <dgm:spPr/>
    </dgm:pt>
    <dgm:pt modelId="{EE4F0B2E-0D2E-4F3E-8025-D789AA48DC45}" type="pres">
      <dgm:prSet presAssocID="{E7752F5A-D4C8-40D7-848C-7A6D4ACF2E97}" presName="vert1" presStyleCnt="0"/>
      <dgm:spPr/>
    </dgm:pt>
    <dgm:pt modelId="{4170B642-1CBB-4930-BEED-A80DE6E16224}" type="pres">
      <dgm:prSet presAssocID="{DA704695-5E01-4598-BAD9-BE8F006B8A79}" presName="thickLine" presStyleLbl="alignNode1" presStyleIdx="1" presStyleCnt="4"/>
      <dgm:spPr/>
    </dgm:pt>
    <dgm:pt modelId="{1D628190-7B6E-4455-B601-7B85D71F3B1E}" type="pres">
      <dgm:prSet presAssocID="{DA704695-5E01-4598-BAD9-BE8F006B8A79}" presName="horz1" presStyleCnt="0"/>
      <dgm:spPr/>
    </dgm:pt>
    <dgm:pt modelId="{FB70E951-B9DF-4311-AFC2-A1559CD11D4C}" type="pres">
      <dgm:prSet presAssocID="{DA704695-5E01-4598-BAD9-BE8F006B8A79}" presName="tx1" presStyleLbl="revTx" presStyleIdx="1" presStyleCnt="4"/>
      <dgm:spPr/>
    </dgm:pt>
    <dgm:pt modelId="{BF7D9310-980D-4FE2-864C-433668ECBB70}" type="pres">
      <dgm:prSet presAssocID="{DA704695-5E01-4598-BAD9-BE8F006B8A79}" presName="vert1" presStyleCnt="0"/>
      <dgm:spPr/>
    </dgm:pt>
    <dgm:pt modelId="{C02E514E-760E-49E5-96A0-CF1352E51442}" type="pres">
      <dgm:prSet presAssocID="{DA8AD604-4BAB-4A4D-ADC8-9177E3076E31}" presName="thickLine" presStyleLbl="alignNode1" presStyleIdx="2" presStyleCnt="4"/>
      <dgm:spPr/>
    </dgm:pt>
    <dgm:pt modelId="{AFE8AC0C-470A-4BF8-829E-090EFA03002D}" type="pres">
      <dgm:prSet presAssocID="{DA8AD604-4BAB-4A4D-ADC8-9177E3076E31}" presName="horz1" presStyleCnt="0"/>
      <dgm:spPr/>
    </dgm:pt>
    <dgm:pt modelId="{4787D27A-449C-4E4A-9326-04782E54F9BB}" type="pres">
      <dgm:prSet presAssocID="{DA8AD604-4BAB-4A4D-ADC8-9177E3076E31}" presName="tx1" presStyleLbl="revTx" presStyleIdx="2" presStyleCnt="4"/>
      <dgm:spPr/>
    </dgm:pt>
    <dgm:pt modelId="{58AB50AC-DCFC-4C85-AE6D-0A5EFFF288D1}" type="pres">
      <dgm:prSet presAssocID="{DA8AD604-4BAB-4A4D-ADC8-9177E3076E31}" presName="vert1" presStyleCnt="0"/>
      <dgm:spPr/>
    </dgm:pt>
    <dgm:pt modelId="{EBE0C6AF-1DA0-4ECD-A51A-254F19711913}" type="pres">
      <dgm:prSet presAssocID="{958EE39E-479F-42DE-A402-E8B002CE6B7A}" presName="thickLine" presStyleLbl="alignNode1" presStyleIdx="3" presStyleCnt="4"/>
      <dgm:spPr/>
    </dgm:pt>
    <dgm:pt modelId="{033CD517-2AE0-443E-AA97-538912E4C66E}" type="pres">
      <dgm:prSet presAssocID="{958EE39E-479F-42DE-A402-E8B002CE6B7A}" presName="horz1" presStyleCnt="0"/>
      <dgm:spPr/>
    </dgm:pt>
    <dgm:pt modelId="{76EA9DF0-C90A-487D-9476-D7586D8B977A}" type="pres">
      <dgm:prSet presAssocID="{958EE39E-479F-42DE-A402-E8B002CE6B7A}" presName="tx1" presStyleLbl="revTx" presStyleIdx="3" presStyleCnt="4"/>
      <dgm:spPr/>
    </dgm:pt>
    <dgm:pt modelId="{5E6E4434-63D6-4837-B086-DAB421E17E7A}" type="pres">
      <dgm:prSet presAssocID="{958EE39E-479F-42DE-A402-E8B002CE6B7A}" presName="vert1" presStyleCnt="0"/>
      <dgm:spPr/>
    </dgm:pt>
  </dgm:ptLst>
  <dgm:cxnLst>
    <dgm:cxn modelId="{86A7E334-D00F-480B-A973-49ED6705DE6D}" type="presOf" srcId="{DA704695-5E01-4598-BAD9-BE8F006B8A79}" destId="{FB70E951-B9DF-4311-AFC2-A1559CD11D4C}" srcOrd="0" destOrd="0" presId="urn:microsoft.com/office/officeart/2008/layout/LinedList"/>
    <dgm:cxn modelId="{0679C640-D88A-4C08-94D2-DA0EC4059095}" srcId="{B82304E9-0CC1-4989-A771-91C083A36B5B}" destId="{958EE39E-479F-42DE-A402-E8B002CE6B7A}" srcOrd="3" destOrd="0" parTransId="{62012DE2-3CBB-4A0A-8C0B-708E0DA9A59F}" sibTransId="{4E95A7B6-A46A-4764-B4FD-90360371F10A}"/>
    <dgm:cxn modelId="{17199862-595B-4B9C-83B4-14DFB971D5DC}" type="presOf" srcId="{958EE39E-479F-42DE-A402-E8B002CE6B7A}" destId="{76EA9DF0-C90A-487D-9476-D7586D8B977A}" srcOrd="0" destOrd="0" presId="urn:microsoft.com/office/officeart/2008/layout/LinedList"/>
    <dgm:cxn modelId="{9EEC1977-4B7F-455E-9221-B07E431706E6}" srcId="{B82304E9-0CC1-4989-A771-91C083A36B5B}" destId="{DA704695-5E01-4598-BAD9-BE8F006B8A79}" srcOrd="1" destOrd="0" parTransId="{B36ECA34-D62D-4E83-97C5-12121C5E9713}" sibTransId="{5D11F87E-B7A3-4559-BE21-A4C3B567C0E5}"/>
    <dgm:cxn modelId="{95658959-4C61-4C2A-BA01-D568B631B985}" type="presOf" srcId="{B82304E9-0CC1-4989-A771-91C083A36B5B}" destId="{AC32B388-B938-4086-889E-801A908B5174}" srcOrd="0" destOrd="0" presId="urn:microsoft.com/office/officeart/2008/layout/LinedList"/>
    <dgm:cxn modelId="{ED47047D-6F07-4BF3-A914-E41AE4D17503}" srcId="{B82304E9-0CC1-4989-A771-91C083A36B5B}" destId="{E7752F5A-D4C8-40D7-848C-7A6D4ACF2E97}" srcOrd="0" destOrd="0" parTransId="{B66319F0-4AAE-4E6F-A41C-D87C2A313E43}" sibTransId="{071F46FB-5BEA-4216-AFF3-2A2E97886FB4}"/>
    <dgm:cxn modelId="{952B86AE-B4FE-41B3-9995-4772DBD40A3F}" srcId="{B82304E9-0CC1-4989-A771-91C083A36B5B}" destId="{DA8AD604-4BAB-4A4D-ADC8-9177E3076E31}" srcOrd="2" destOrd="0" parTransId="{2D1E38F6-2345-4959-8F01-E6BFAC97730A}" sibTransId="{AD4DDD09-173E-477C-B286-AB835824EF48}"/>
    <dgm:cxn modelId="{BDED0FCC-318F-483B-B86E-9A278AC76A50}" type="presOf" srcId="{DA8AD604-4BAB-4A4D-ADC8-9177E3076E31}" destId="{4787D27A-449C-4E4A-9326-04782E54F9BB}" srcOrd="0" destOrd="0" presId="urn:microsoft.com/office/officeart/2008/layout/LinedList"/>
    <dgm:cxn modelId="{B19279CF-6C6A-48ED-99A0-77B452C746CC}" type="presOf" srcId="{E7752F5A-D4C8-40D7-848C-7A6D4ACF2E97}" destId="{7D7B6B5B-BAC9-40D8-9E16-292D6B229C1A}" srcOrd="0" destOrd="0" presId="urn:microsoft.com/office/officeart/2008/layout/LinedList"/>
    <dgm:cxn modelId="{5FF0808F-1B61-4328-9F0E-62011522A011}" type="presParOf" srcId="{AC32B388-B938-4086-889E-801A908B5174}" destId="{B4CE7349-7462-4682-BF8B-26D422429DF2}" srcOrd="0" destOrd="0" presId="urn:microsoft.com/office/officeart/2008/layout/LinedList"/>
    <dgm:cxn modelId="{AB03573A-4A5B-4821-AFE5-30DC60757985}" type="presParOf" srcId="{AC32B388-B938-4086-889E-801A908B5174}" destId="{6E92DF46-60FC-4066-A1E9-4178276A268B}" srcOrd="1" destOrd="0" presId="urn:microsoft.com/office/officeart/2008/layout/LinedList"/>
    <dgm:cxn modelId="{28D2724C-159C-441B-9578-D064D1D268B8}" type="presParOf" srcId="{6E92DF46-60FC-4066-A1E9-4178276A268B}" destId="{7D7B6B5B-BAC9-40D8-9E16-292D6B229C1A}" srcOrd="0" destOrd="0" presId="urn:microsoft.com/office/officeart/2008/layout/LinedList"/>
    <dgm:cxn modelId="{22581D25-BB10-44B6-8655-4BC3D684BCD8}" type="presParOf" srcId="{6E92DF46-60FC-4066-A1E9-4178276A268B}" destId="{EE4F0B2E-0D2E-4F3E-8025-D789AA48DC45}" srcOrd="1" destOrd="0" presId="urn:microsoft.com/office/officeart/2008/layout/LinedList"/>
    <dgm:cxn modelId="{62DB50A1-F44B-4DE4-851F-0A47EE8ACB82}" type="presParOf" srcId="{AC32B388-B938-4086-889E-801A908B5174}" destId="{4170B642-1CBB-4930-BEED-A80DE6E16224}" srcOrd="2" destOrd="0" presId="urn:microsoft.com/office/officeart/2008/layout/LinedList"/>
    <dgm:cxn modelId="{A7C86C65-CA17-450F-8546-23750FC8D0D2}" type="presParOf" srcId="{AC32B388-B938-4086-889E-801A908B5174}" destId="{1D628190-7B6E-4455-B601-7B85D71F3B1E}" srcOrd="3" destOrd="0" presId="urn:microsoft.com/office/officeart/2008/layout/LinedList"/>
    <dgm:cxn modelId="{9521200D-93D4-477E-A166-1CBA85D95F0F}" type="presParOf" srcId="{1D628190-7B6E-4455-B601-7B85D71F3B1E}" destId="{FB70E951-B9DF-4311-AFC2-A1559CD11D4C}" srcOrd="0" destOrd="0" presId="urn:microsoft.com/office/officeart/2008/layout/LinedList"/>
    <dgm:cxn modelId="{0FB3222B-311A-421D-ABD3-1EFAE0BE837B}" type="presParOf" srcId="{1D628190-7B6E-4455-B601-7B85D71F3B1E}" destId="{BF7D9310-980D-4FE2-864C-433668ECBB70}" srcOrd="1" destOrd="0" presId="urn:microsoft.com/office/officeart/2008/layout/LinedList"/>
    <dgm:cxn modelId="{450145A1-22F1-460C-8221-88D7B21BA183}" type="presParOf" srcId="{AC32B388-B938-4086-889E-801A908B5174}" destId="{C02E514E-760E-49E5-96A0-CF1352E51442}" srcOrd="4" destOrd="0" presId="urn:microsoft.com/office/officeart/2008/layout/LinedList"/>
    <dgm:cxn modelId="{8D987FA1-84D6-4E9E-B026-A3A18E46B0F7}" type="presParOf" srcId="{AC32B388-B938-4086-889E-801A908B5174}" destId="{AFE8AC0C-470A-4BF8-829E-090EFA03002D}" srcOrd="5" destOrd="0" presId="urn:microsoft.com/office/officeart/2008/layout/LinedList"/>
    <dgm:cxn modelId="{3FBB0179-2EA5-406B-A6CA-FE4AF7AA85AE}" type="presParOf" srcId="{AFE8AC0C-470A-4BF8-829E-090EFA03002D}" destId="{4787D27A-449C-4E4A-9326-04782E54F9BB}" srcOrd="0" destOrd="0" presId="urn:microsoft.com/office/officeart/2008/layout/LinedList"/>
    <dgm:cxn modelId="{D667DC97-99EF-44D3-ACA0-ABDA4B3BE588}" type="presParOf" srcId="{AFE8AC0C-470A-4BF8-829E-090EFA03002D}" destId="{58AB50AC-DCFC-4C85-AE6D-0A5EFFF288D1}" srcOrd="1" destOrd="0" presId="urn:microsoft.com/office/officeart/2008/layout/LinedList"/>
    <dgm:cxn modelId="{BF7C2648-A960-4AD9-8954-3283329298AF}" type="presParOf" srcId="{AC32B388-B938-4086-889E-801A908B5174}" destId="{EBE0C6AF-1DA0-4ECD-A51A-254F19711913}" srcOrd="6" destOrd="0" presId="urn:microsoft.com/office/officeart/2008/layout/LinedList"/>
    <dgm:cxn modelId="{D73CAD2E-9202-4695-B8FF-6CB174ECC089}" type="presParOf" srcId="{AC32B388-B938-4086-889E-801A908B5174}" destId="{033CD517-2AE0-443E-AA97-538912E4C66E}" srcOrd="7" destOrd="0" presId="urn:microsoft.com/office/officeart/2008/layout/LinedList"/>
    <dgm:cxn modelId="{95A84CA5-EC31-4C51-889D-33FBC1F7F076}" type="presParOf" srcId="{033CD517-2AE0-443E-AA97-538912E4C66E}" destId="{76EA9DF0-C90A-487D-9476-D7586D8B977A}" srcOrd="0" destOrd="0" presId="urn:microsoft.com/office/officeart/2008/layout/LinedList"/>
    <dgm:cxn modelId="{2004E12B-2D26-49E5-B778-5962DC152BAC}" type="presParOf" srcId="{033CD517-2AE0-443E-AA97-538912E4C66E}" destId="{5E6E4434-63D6-4837-B086-DAB421E17E7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2304E9-0CC1-4989-A771-91C083A36B5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3FC4A8-0256-4EEA-8652-BA6109FDBE9F}">
      <dgm:prSet custT="1"/>
      <dgm:spPr/>
      <dgm:t>
        <a:bodyPr/>
        <a:lstStyle/>
        <a:p>
          <a:r>
            <a:rPr lang="ja-JP" sz="3600" b="0" i="0" dirty="0"/>
            <a:t>優秀賞</a:t>
          </a:r>
          <a:br>
            <a:rPr lang="en-US" altLang="ja-JP" sz="3200" b="0" i="0" dirty="0"/>
          </a:br>
          <a:r>
            <a:rPr lang="ja-JP" sz="3200" b="0" i="0" dirty="0"/>
            <a:t>　</a:t>
          </a:r>
          <a:r>
            <a:rPr lang="en-US" altLang="ja-JP" sz="3200" b="0" i="0" dirty="0"/>
            <a:t>    </a:t>
          </a:r>
          <a:r>
            <a:rPr lang="en-US" sz="3600" dirty="0"/>
            <a:t>Generative AI Study Group</a:t>
          </a:r>
        </a:p>
      </dgm:t>
    </dgm:pt>
    <dgm:pt modelId="{42807485-3D2C-4BCE-8BA3-D01FD0FDFCA3}" type="parTrans" cxnId="{EF321370-A25A-481B-BB05-82D8760BBC4B}">
      <dgm:prSet/>
      <dgm:spPr/>
      <dgm:t>
        <a:bodyPr/>
        <a:lstStyle/>
        <a:p>
          <a:endParaRPr lang="en-US"/>
        </a:p>
      </dgm:t>
    </dgm:pt>
    <dgm:pt modelId="{81D980F9-B58D-4EB8-934F-6DE6F51633F5}" type="sibTrans" cxnId="{EF321370-A25A-481B-BB05-82D8760BBC4B}">
      <dgm:prSet/>
      <dgm:spPr/>
      <dgm:t>
        <a:bodyPr/>
        <a:lstStyle/>
        <a:p>
          <a:endParaRPr lang="en-US"/>
        </a:p>
      </dgm:t>
    </dgm:pt>
    <dgm:pt modelId="{EF74C5A6-28AE-4490-A371-69BAAA701317}">
      <dgm:prSet custT="1"/>
      <dgm:spPr/>
      <dgm:t>
        <a:bodyPr/>
        <a:lstStyle/>
        <a:p>
          <a:r>
            <a:rPr lang="ja-JP" sz="2800" b="0" i="0" dirty="0"/>
            <a:t>準優秀賞</a:t>
          </a:r>
          <a:br>
            <a:rPr lang="en-US" altLang="ja-JP" sz="2800" b="0" i="0" dirty="0"/>
          </a:br>
          <a:r>
            <a:rPr lang="en-US" altLang="ja-JP" sz="2800" b="0" i="0" dirty="0"/>
            <a:t>        </a:t>
          </a:r>
          <a:r>
            <a:rPr lang="en-US" sz="3200" b="0" i="0" dirty="0"/>
            <a:t>KAMISA</a:t>
          </a:r>
          <a:r>
            <a:rPr lang="ja-JP" sz="3200" b="0" i="0" dirty="0"/>
            <a:t>マッチング</a:t>
          </a:r>
          <a:endParaRPr lang="en-US" sz="3200" dirty="0"/>
        </a:p>
      </dgm:t>
    </dgm:pt>
    <dgm:pt modelId="{6E353365-396F-451B-B329-CB8EDF13DBBD}" type="parTrans" cxnId="{59A851FD-DC8E-4FDD-8238-7EBC0C6DB95D}">
      <dgm:prSet/>
      <dgm:spPr/>
      <dgm:t>
        <a:bodyPr/>
        <a:lstStyle/>
        <a:p>
          <a:endParaRPr lang="en-US"/>
        </a:p>
      </dgm:t>
    </dgm:pt>
    <dgm:pt modelId="{A6F2AA10-8D35-4BB4-A5F6-74905E9EF978}" type="sibTrans" cxnId="{59A851FD-DC8E-4FDD-8238-7EBC0C6DB95D}">
      <dgm:prSet/>
      <dgm:spPr/>
      <dgm:t>
        <a:bodyPr/>
        <a:lstStyle/>
        <a:p>
          <a:endParaRPr lang="en-US"/>
        </a:p>
      </dgm:t>
    </dgm:pt>
    <dgm:pt modelId="{E7752F5A-D4C8-40D7-848C-7A6D4ACF2E97}">
      <dgm:prSet custT="1"/>
      <dgm:spPr/>
      <dgm:t>
        <a:bodyPr/>
        <a:lstStyle/>
        <a:p>
          <a:r>
            <a:rPr lang="ja-JP" sz="2400" b="0" i="0" dirty="0"/>
            <a:t>＜次点＞</a:t>
          </a:r>
          <a:br>
            <a:rPr lang="en-US" altLang="ja-JP" sz="2400" b="0" i="0" dirty="0"/>
          </a:br>
          <a:r>
            <a:rPr lang="en-US" altLang="ja-JP" sz="2400" b="0" i="0" dirty="0"/>
            <a:t>  	</a:t>
          </a:r>
          <a:r>
            <a:rPr lang="ja-JP" sz="2400" b="0" i="0" dirty="0"/>
            <a:t>地域医療・介護・ヘルスケア </a:t>
          </a:r>
          <a:r>
            <a:rPr lang="en-US" sz="2400" b="0" i="0" dirty="0"/>
            <a:t>DX</a:t>
          </a:r>
          <a:r>
            <a:rPr lang="ja-JP" sz="2400" b="0" i="0" dirty="0"/>
            <a:t>研究会</a:t>
          </a:r>
          <a:endParaRPr lang="en-US" sz="2400" dirty="0"/>
        </a:p>
      </dgm:t>
    </dgm:pt>
    <dgm:pt modelId="{B66319F0-4AAE-4E6F-A41C-D87C2A313E43}" type="parTrans" cxnId="{ED47047D-6F07-4BF3-A914-E41AE4D17503}">
      <dgm:prSet/>
      <dgm:spPr/>
      <dgm:t>
        <a:bodyPr/>
        <a:lstStyle/>
        <a:p>
          <a:endParaRPr lang="en-US"/>
        </a:p>
      </dgm:t>
    </dgm:pt>
    <dgm:pt modelId="{071F46FB-5BEA-4216-AFF3-2A2E97886FB4}" type="sibTrans" cxnId="{ED47047D-6F07-4BF3-A914-E41AE4D17503}">
      <dgm:prSet/>
      <dgm:spPr/>
      <dgm:t>
        <a:bodyPr/>
        <a:lstStyle/>
        <a:p>
          <a:endParaRPr lang="en-US"/>
        </a:p>
      </dgm:t>
    </dgm:pt>
    <dgm:pt modelId="{AC32B388-B938-4086-889E-801A908B5174}" type="pres">
      <dgm:prSet presAssocID="{B82304E9-0CC1-4989-A771-91C083A36B5B}" presName="vert0" presStyleCnt="0">
        <dgm:presLayoutVars>
          <dgm:dir/>
          <dgm:animOne val="branch"/>
          <dgm:animLvl val="lvl"/>
        </dgm:presLayoutVars>
      </dgm:prSet>
      <dgm:spPr/>
    </dgm:pt>
    <dgm:pt modelId="{1621B26D-1DC3-4658-BE5A-6FB42DDCE031}" type="pres">
      <dgm:prSet presAssocID="{213FC4A8-0256-4EEA-8652-BA6109FDBE9F}" presName="thickLine" presStyleLbl="alignNode1" presStyleIdx="0" presStyleCnt="3"/>
      <dgm:spPr/>
    </dgm:pt>
    <dgm:pt modelId="{42BB6744-C4CB-4C60-A584-5A01AC45E8A5}" type="pres">
      <dgm:prSet presAssocID="{213FC4A8-0256-4EEA-8652-BA6109FDBE9F}" presName="horz1" presStyleCnt="0"/>
      <dgm:spPr/>
    </dgm:pt>
    <dgm:pt modelId="{0C0ED074-7194-4886-AB41-14BCAF79064C}" type="pres">
      <dgm:prSet presAssocID="{213FC4A8-0256-4EEA-8652-BA6109FDBE9F}" presName="tx1" presStyleLbl="revTx" presStyleIdx="0" presStyleCnt="3" custScaleX="100098" custScaleY="215478"/>
      <dgm:spPr/>
    </dgm:pt>
    <dgm:pt modelId="{5439E72F-2858-417F-8EEA-024E69582EDD}" type="pres">
      <dgm:prSet presAssocID="{213FC4A8-0256-4EEA-8652-BA6109FDBE9F}" presName="vert1" presStyleCnt="0"/>
      <dgm:spPr/>
    </dgm:pt>
    <dgm:pt modelId="{B40DAA4F-11EF-4F24-8B48-99C629287FF1}" type="pres">
      <dgm:prSet presAssocID="{EF74C5A6-28AE-4490-A371-69BAAA701317}" presName="thickLine" presStyleLbl="alignNode1" presStyleIdx="1" presStyleCnt="3" custLinFactNeighborY="-13112"/>
      <dgm:spPr/>
    </dgm:pt>
    <dgm:pt modelId="{13C7EDA1-6E2B-44F2-8B55-D73D1D9816D4}" type="pres">
      <dgm:prSet presAssocID="{EF74C5A6-28AE-4490-A371-69BAAA701317}" presName="horz1" presStyleCnt="0"/>
      <dgm:spPr/>
    </dgm:pt>
    <dgm:pt modelId="{0E7B3E29-10B2-4A44-AB9E-67800643CAAA}" type="pres">
      <dgm:prSet presAssocID="{EF74C5A6-28AE-4490-A371-69BAAA701317}" presName="tx1" presStyleLbl="revTx" presStyleIdx="1" presStyleCnt="3" custScaleY="148560" custLinFactNeighborX="98" custLinFactNeighborY="-13093"/>
      <dgm:spPr/>
    </dgm:pt>
    <dgm:pt modelId="{A613A60E-B71C-4B3D-A8D9-18B824C0897D}" type="pres">
      <dgm:prSet presAssocID="{EF74C5A6-28AE-4490-A371-69BAAA701317}" presName="vert1" presStyleCnt="0"/>
      <dgm:spPr/>
    </dgm:pt>
    <dgm:pt modelId="{B4CE7349-7462-4682-BF8B-26D422429DF2}" type="pres">
      <dgm:prSet presAssocID="{E7752F5A-D4C8-40D7-848C-7A6D4ACF2E97}" presName="thickLine" presStyleLbl="alignNode1" presStyleIdx="2" presStyleCnt="3" custLinFactNeighborY="-4925"/>
      <dgm:spPr/>
    </dgm:pt>
    <dgm:pt modelId="{6E92DF46-60FC-4066-A1E9-4178276A268B}" type="pres">
      <dgm:prSet presAssocID="{E7752F5A-D4C8-40D7-848C-7A6D4ACF2E97}" presName="horz1" presStyleCnt="0"/>
      <dgm:spPr/>
    </dgm:pt>
    <dgm:pt modelId="{7D7B6B5B-BAC9-40D8-9E16-292D6B229C1A}" type="pres">
      <dgm:prSet presAssocID="{E7752F5A-D4C8-40D7-848C-7A6D4ACF2E97}" presName="tx1" presStyleLbl="revTx" presStyleIdx="2" presStyleCnt="3" custScaleY="117626"/>
      <dgm:spPr/>
    </dgm:pt>
    <dgm:pt modelId="{EE4F0B2E-0D2E-4F3E-8025-D789AA48DC45}" type="pres">
      <dgm:prSet presAssocID="{E7752F5A-D4C8-40D7-848C-7A6D4ACF2E97}" presName="vert1" presStyleCnt="0"/>
      <dgm:spPr/>
    </dgm:pt>
  </dgm:ptLst>
  <dgm:cxnLst>
    <dgm:cxn modelId="{EF321370-A25A-481B-BB05-82D8760BBC4B}" srcId="{B82304E9-0CC1-4989-A771-91C083A36B5B}" destId="{213FC4A8-0256-4EEA-8652-BA6109FDBE9F}" srcOrd="0" destOrd="0" parTransId="{42807485-3D2C-4BCE-8BA3-D01FD0FDFCA3}" sibTransId="{81D980F9-B58D-4EB8-934F-6DE6F51633F5}"/>
    <dgm:cxn modelId="{95658959-4C61-4C2A-BA01-D568B631B985}" type="presOf" srcId="{B82304E9-0CC1-4989-A771-91C083A36B5B}" destId="{AC32B388-B938-4086-889E-801A908B5174}" srcOrd="0" destOrd="0" presId="urn:microsoft.com/office/officeart/2008/layout/LinedList"/>
    <dgm:cxn modelId="{ED47047D-6F07-4BF3-A914-E41AE4D17503}" srcId="{B82304E9-0CC1-4989-A771-91C083A36B5B}" destId="{E7752F5A-D4C8-40D7-848C-7A6D4ACF2E97}" srcOrd="2" destOrd="0" parTransId="{B66319F0-4AAE-4E6F-A41C-D87C2A313E43}" sibTransId="{071F46FB-5BEA-4216-AFF3-2A2E97886FB4}"/>
    <dgm:cxn modelId="{B19279CF-6C6A-48ED-99A0-77B452C746CC}" type="presOf" srcId="{E7752F5A-D4C8-40D7-848C-7A6D4ACF2E97}" destId="{7D7B6B5B-BAC9-40D8-9E16-292D6B229C1A}" srcOrd="0" destOrd="0" presId="urn:microsoft.com/office/officeart/2008/layout/LinedList"/>
    <dgm:cxn modelId="{D9FD62DB-C1F4-49B6-9A96-FFE18EA518BF}" type="presOf" srcId="{213FC4A8-0256-4EEA-8652-BA6109FDBE9F}" destId="{0C0ED074-7194-4886-AB41-14BCAF79064C}" srcOrd="0" destOrd="0" presId="urn:microsoft.com/office/officeart/2008/layout/LinedList"/>
    <dgm:cxn modelId="{F3CEE9FB-997F-4ED6-B1B5-08126C6B9A88}" type="presOf" srcId="{EF74C5A6-28AE-4490-A371-69BAAA701317}" destId="{0E7B3E29-10B2-4A44-AB9E-67800643CAAA}" srcOrd="0" destOrd="0" presId="urn:microsoft.com/office/officeart/2008/layout/LinedList"/>
    <dgm:cxn modelId="{59A851FD-DC8E-4FDD-8238-7EBC0C6DB95D}" srcId="{B82304E9-0CC1-4989-A771-91C083A36B5B}" destId="{EF74C5A6-28AE-4490-A371-69BAAA701317}" srcOrd="1" destOrd="0" parTransId="{6E353365-396F-451B-B329-CB8EDF13DBBD}" sibTransId="{A6F2AA10-8D35-4BB4-A5F6-74905E9EF978}"/>
    <dgm:cxn modelId="{36CBA3B0-6760-4EC9-A2B7-6C9DD4947369}" type="presParOf" srcId="{AC32B388-B938-4086-889E-801A908B5174}" destId="{1621B26D-1DC3-4658-BE5A-6FB42DDCE031}" srcOrd="0" destOrd="0" presId="urn:microsoft.com/office/officeart/2008/layout/LinedList"/>
    <dgm:cxn modelId="{4982460D-7CE2-40E4-901D-2945549FC2C8}" type="presParOf" srcId="{AC32B388-B938-4086-889E-801A908B5174}" destId="{42BB6744-C4CB-4C60-A584-5A01AC45E8A5}" srcOrd="1" destOrd="0" presId="urn:microsoft.com/office/officeart/2008/layout/LinedList"/>
    <dgm:cxn modelId="{40D71854-BB4F-4A8E-8F0A-3C696A015205}" type="presParOf" srcId="{42BB6744-C4CB-4C60-A584-5A01AC45E8A5}" destId="{0C0ED074-7194-4886-AB41-14BCAF79064C}" srcOrd="0" destOrd="0" presId="urn:microsoft.com/office/officeart/2008/layout/LinedList"/>
    <dgm:cxn modelId="{DC5657E6-9345-41A4-B33D-BCB7AE7DDD1C}" type="presParOf" srcId="{42BB6744-C4CB-4C60-A584-5A01AC45E8A5}" destId="{5439E72F-2858-417F-8EEA-024E69582EDD}" srcOrd="1" destOrd="0" presId="urn:microsoft.com/office/officeart/2008/layout/LinedList"/>
    <dgm:cxn modelId="{A14FDD5A-E96F-4A33-8063-9AC68FCB0ECA}" type="presParOf" srcId="{AC32B388-B938-4086-889E-801A908B5174}" destId="{B40DAA4F-11EF-4F24-8B48-99C629287FF1}" srcOrd="2" destOrd="0" presId="urn:microsoft.com/office/officeart/2008/layout/LinedList"/>
    <dgm:cxn modelId="{8DDE6754-8866-43DB-892B-975EDF059075}" type="presParOf" srcId="{AC32B388-B938-4086-889E-801A908B5174}" destId="{13C7EDA1-6E2B-44F2-8B55-D73D1D9816D4}" srcOrd="3" destOrd="0" presId="urn:microsoft.com/office/officeart/2008/layout/LinedList"/>
    <dgm:cxn modelId="{A6146EA2-263D-4B76-BCE5-9CCCA534F9D5}" type="presParOf" srcId="{13C7EDA1-6E2B-44F2-8B55-D73D1D9816D4}" destId="{0E7B3E29-10B2-4A44-AB9E-67800643CAAA}" srcOrd="0" destOrd="0" presId="urn:microsoft.com/office/officeart/2008/layout/LinedList"/>
    <dgm:cxn modelId="{0035716E-ECF5-431E-9EDB-E1C649A74AC2}" type="presParOf" srcId="{13C7EDA1-6E2B-44F2-8B55-D73D1D9816D4}" destId="{A613A60E-B71C-4B3D-A8D9-18B824C0897D}" srcOrd="1" destOrd="0" presId="urn:microsoft.com/office/officeart/2008/layout/LinedList"/>
    <dgm:cxn modelId="{5FF0808F-1B61-4328-9F0E-62011522A011}" type="presParOf" srcId="{AC32B388-B938-4086-889E-801A908B5174}" destId="{B4CE7349-7462-4682-BF8B-26D422429DF2}" srcOrd="4" destOrd="0" presId="urn:microsoft.com/office/officeart/2008/layout/LinedList"/>
    <dgm:cxn modelId="{AB03573A-4A5B-4821-AFE5-30DC60757985}" type="presParOf" srcId="{AC32B388-B938-4086-889E-801A908B5174}" destId="{6E92DF46-60FC-4066-A1E9-4178276A268B}" srcOrd="5" destOrd="0" presId="urn:microsoft.com/office/officeart/2008/layout/LinedList"/>
    <dgm:cxn modelId="{28D2724C-159C-441B-9578-D064D1D268B8}" type="presParOf" srcId="{6E92DF46-60FC-4066-A1E9-4178276A268B}" destId="{7D7B6B5B-BAC9-40D8-9E16-292D6B229C1A}" srcOrd="0" destOrd="0" presId="urn:microsoft.com/office/officeart/2008/layout/LinedList"/>
    <dgm:cxn modelId="{22581D25-BB10-44B6-8655-4BC3D684BCD8}" type="presParOf" srcId="{6E92DF46-60FC-4066-A1E9-4178276A268B}" destId="{EE4F0B2E-0D2E-4F3E-8025-D789AA48DC45}" srcOrd="1" destOrd="0" presId="urn:microsoft.com/office/officeart/2008/layout/LinedList"/>
  </dgm:cxnLst>
  <dgm:bg/>
  <dgm:whole>
    <a:ln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E7349-7462-4682-BF8B-26D422429DF2}">
      <dsp:nvSpPr>
        <dsp:cNvPr id="0" name=""/>
        <dsp:cNvSpPr/>
      </dsp:nvSpPr>
      <dsp:spPr>
        <a:xfrm>
          <a:off x="0" y="0"/>
          <a:ext cx="716972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7B6B5B-BAC9-40D8-9E16-292D6B229C1A}">
      <dsp:nvSpPr>
        <dsp:cNvPr id="0" name=""/>
        <dsp:cNvSpPr/>
      </dsp:nvSpPr>
      <dsp:spPr>
        <a:xfrm>
          <a:off x="0" y="0"/>
          <a:ext cx="7169727" cy="575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000" b="0" i="0" kern="1200" dirty="0"/>
            <a:t>奨励賞（実現可能性）</a:t>
          </a:r>
          <a:r>
            <a:rPr lang="en-US" altLang="ja-JP" sz="2000" b="0" i="0" kern="1200" dirty="0"/>
            <a:t>	</a:t>
          </a:r>
          <a:r>
            <a:rPr lang="en-US" sz="2000" b="0" i="0" kern="1200" dirty="0"/>
            <a:t>AI</a:t>
          </a:r>
          <a:r>
            <a:rPr lang="ja-JP" sz="2000" b="0" i="0" kern="1200" dirty="0"/>
            <a:t>人材タイプ診断プロジェクト</a:t>
          </a:r>
          <a:endParaRPr lang="en-US" sz="2000" kern="1200" dirty="0"/>
        </a:p>
      </dsp:txBody>
      <dsp:txXfrm>
        <a:off x="0" y="0"/>
        <a:ext cx="7169727" cy="575446"/>
      </dsp:txXfrm>
    </dsp:sp>
    <dsp:sp modelId="{4170B642-1CBB-4930-BEED-A80DE6E16224}">
      <dsp:nvSpPr>
        <dsp:cNvPr id="0" name=""/>
        <dsp:cNvSpPr/>
      </dsp:nvSpPr>
      <dsp:spPr>
        <a:xfrm>
          <a:off x="0" y="575446"/>
          <a:ext cx="716972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70E951-B9DF-4311-AFC2-A1559CD11D4C}">
      <dsp:nvSpPr>
        <dsp:cNvPr id="0" name=""/>
        <dsp:cNvSpPr/>
      </dsp:nvSpPr>
      <dsp:spPr>
        <a:xfrm>
          <a:off x="0" y="575446"/>
          <a:ext cx="7169727" cy="575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000" b="0" i="0" kern="1200" dirty="0"/>
            <a:t>奨励賞（収益性）</a:t>
          </a:r>
          <a:r>
            <a:rPr lang="en-US" altLang="ja-JP" sz="2000" b="0" i="0" kern="1200" dirty="0"/>
            <a:t>	</a:t>
          </a:r>
          <a:r>
            <a:rPr lang="ja-JP" sz="2000" b="0" i="0" kern="1200" dirty="0"/>
            <a:t>該当なし</a:t>
          </a:r>
          <a:endParaRPr lang="en-US" sz="2000" kern="1200" dirty="0"/>
        </a:p>
      </dsp:txBody>
      <dsp:txXfrm>
        <a:off x="0" y="575446"/>
        <a:ext cx="7169727" cy="575446"/>
      </dsp:txXfrm>
    </dsp:sp>
    <dsp:sp modelId="{C02E514E-760E-49E5-96A0-CF1352E51442}">
      <dsp:nvSpPr>
        <dsp:cNvPr id="0" name=""/>
        <dsp:cNvSpPr/>
      </dsp:nvSpPr>
      <dsp:spPr>
        <a:xfrm>
          <a:off x="0" y="1150892"/>
          <a:ext cx="716972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87D27A-449C-4E4A-9326-04782E54F9BB}">
      <dsp:nvSpPr>
        <dsp:cNvPr id="0" name=""/>
        <dsp:cNvSpPr/>
      </dsp:nvSpPr>
      <dsp:spPr>
        <a:xfrm>
          <a:off x="0" y="1150892"/>
          <a:ext cx="7169727" cy="575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000" b="0" i="0" kern="1200" dirty="0"/>
            <a:t>奨励賞（ユーザー視点）</a:t>
          </a:r>
          <a:r>
            <a:rPr lang="en-US" altLang="ja-JP" sz="2000" b="0" i="0" kern="1200" dirty="0"/>
            <a:t>	</a:t>
          </a:r>
          <a:r>
            <a:rPr lang="ja-JP" sz="2000" b="0" i="0" kern="1200" dirty="0"/>
            <a:t>日本科学未来館プロジェクト</a:t>
          </a:r>
          <a:endParaRPr lang="en-US" sz="2000" kern="1200" dirty="0"/>
        </a:p>
      </dsp:txBody>
      <dsp:txXfrm>
        <a:off x="0" y="1150892"/>
        <a:ext cx="7169727" cy="575446"/>
      </dsp:txXfrm>
    </dsp:sp>
    <dsp:sp modelId="{EBE0C6AF-1DA0-4ECD-A51A-254F19711913}">
      <dsp:nvSpPr>
        <dsp:cNvPr id="0" name=""/>
        <dsp:cNvSpPr/>
      </dsp:nvSpPr>
      <dsp:spPr>
        <a:xfrm>
          <a:off x="0" y="1726338"/>
          <a:ext cx="716972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EA9DF0-C90A-487D-9476-D7586D8B977A}">
      <dsp:nvSpPr>
        <dsp:cNvPr id="0" name=""/>
        <dsp:cNvSpPr/>
      </dsp:nvSpPr>
      <dsp:spPr>
        <a:xfrm>
          <a:off x="0" y="1726338"/>
          <a:ext cx="7169727" cy="575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000" b="0" i="0" kern="1200" dirty="0"/>
            <a:t>奨励賞（社会貢献性）</a:t>
          </a:r>
          <a:r>
            <a:rPr lang="en-US" altLang="ja-JP" sz="2000" b="0" i="0" kern="1200" dirty="0"/>
            <a:t>	</a:t>
          </a:r>
          <a:r>
            <a:rPr lang="ja-JP" sz="2000" b="0" i="0" kern="1200" dirty="0"/>
            <a:t>オンライン健康イベント</a:t>
          </a:r>
          <a:endParaRPr lang="en-US" sz="2000" kern="1200" dirty="0"/>
        </a:p>
      </dsp:txBody>
      <dsp:txXfrm>
        <a:off x="0" y="1726338"/>
        <a:ext cx="7169727" cy="5754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21B26D-1DC3-4658-BE5A-6FB42DDCE031}">
      <dsp:nvSpPr>
        <dsp:cNvPr id="0" name=""/>
        <dsp:cNvSpPr/>
      </dsp:nvSpPr>
      <dsp:spPr>
        <a:xfrm>
          <a:off x="0" y="788"/>
          <a:ext cx="827738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0ED074-7194-4886-AB41-14BCAF79064C}">
      <dsp:nvSpPr>
        <dsp:cNvPr id="0" name=""/>
        <dsp:cNvSpPr/>
      </dsp:nvSpPr>
      <dsp:spPr>
        <a:xfrm>
          <a:off x="0" y="788"/>
          <a:ext cx="8269313" cy="1556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600" b="0" i="0" kern="1200" dirty="0"/>
            <a:t>優秀賞</a:t>
          </a:r>
          <a:br>
            <a:rPr lang="en-US" altLang="ja-JP" sz="3200" b="0" i="0" kern="1200" dirty="0"/>
          </a:br>
          <a:r>
            <a:rPr lang="ja-JP" sz="3200" b="0" i="0" kern="1200" dirty="0"/>
            <a:t>　</a:t>
          </a:r>
          <a:r>
            <a:rPr lang="en-US" altLang="ja-JP" sz="3200" b="0" i="0" kern="1200" dirty="0"/>
            <a:t>    </a:t>
          </a:r>
          <a:r>
            <a:rPr lang="en-US" sz="3600" kern="1200" dirty="0"/>
            <a:t>Generative AI Study Group</a:t>
          </a:r>
        </a:p>
      </dsp:txBody>
      <dsp:txXfrm>
        <a:off x="0" y="788"/>
        <a:ext cx="8269313" cy="1556816"/>
      </dsp:txXfrm>
    </dsp:sp>
    <dsp:sp modelId="{B40DAA4F-11EF-4F24-8B48-99C629287FF1}">
      <dsp:nvSpPr>
        <dsp:cNvPr id="0" name=""/>
        <dsp:cNvSpPr/>
      </dsp:nvSpPr>
      <dsp:spPr>
        <a:xfrm>
          <a:off x="0" y="1416869"/>
          <a:ext cx="827738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7B3E29-10B2-4A44-AB9E-67800643CAAA}">
      <dsp:nvSpPr>
        <dsp:cNvPr id="0" name=""/>
        <dsp:cNvSpPr/>
      </dsp:nvSpPr>
      <dsp:spPr>
        <a:xfrm>
          <a:off x="8083" y="1463009"/>
          <a:ext cx="8269300" cy="1073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800" b="0" i="0" kern="1200" dirty="0"/>
            <a:t>準優秀賞</a:t>
          </a:r>
          <a:br>
            <a:rPr lang="en-US" altLang="ja-JP" sz="2800" b="0" i="0" kern="1200" dirty="0"/>
          </a:br>
          <a:r>
            <a:rPr lang="en-US" altLang="ja-JP" sz="2800" b="0" i="0" kern="1200" dirty="0"/>
            <a:t>        </a:t>
          </a:r>
          <a:r>
            <a:rPr lang="en-US" sz="3200" b="0" i="0" kern="1200" dirty="0"/>
            <a:t>KAMISA</a:t>
          </a:r>
          <a:r>
            <a:rPr lang="ja-JP" sz="3200" b="0" i="0" kern="1200" dirty="0"/>
            <a:t>マッチング</a:t>
          </a:r>
          <a:endParaRPr lang="en-US" sz="3200" kern="1200" dirty="0"/>
        </a:p>
      </dsp:txBody>
      <dsp:txXfrm>
        <a:off x="8083" y="1463009"/>
        <a:ext cx="8269300" cy="1073337"/>
      </dsp:txXfrm>
    </dsp:sp>
    <dsp:sp modelId="{B4CE7349-7462-4682-BF8B-26D422429DF2}">
      <dsp:nvSpPr>
        <dsp:cNvPr id="0" name=""/>
        <dsp:cNvSpPr/>
      </dsp:nvSpPr>
      <dsp:spPr>
        <a:xfrm>
          <a:off x="0" y="2589089"/>
          <a:ext cx="827738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7B6B5B-BAC9-40D8-9E16-292D6B229C1A}">
      <dsp:nvSpPr>
        <dsp:cNvPr id="0" name=""/>
        <dsp:cNvSpPr/>
      </dsp:nvSpPr>
      <dsp:spPr>
        <a:xfrm>
          <a:off x="0" y="2630943"/>
          <a:ext cx="8269300" cy="849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400" b="0" i="0" kern="1200" dirty="0"/>
            <a:t>＜次点＞</a:t>
          </a:r>
          <a:br>
            <a:rPr lang="en-US" altLang="ja-JP" sz="2400" b="0" i="0" kern="1200" dirty="0"/>
          </a:br>
          <a:r>
            <a:rPr lang="en-US" altLang="ja-JP" sz="2400" b="0" i="0" kern="1200" dirty="0"/>
            <a:t>  	</a:t>
          </a:r>
          <a:r>
            <a:rPr lang="ja-JP" sz="2400" b="0" i="0" kern="1200" dirty="0"/>
            <a:t>地域医療・介護・ヘルスケア </a:t>
          </a:r>
          <a:r>
            <a:rPr lang="en-US" sz="2400" b="0" i="0" kern="1200" dirty="0"/>
            <a:t>DX</a:t>
          </a:r>
          <a:r>
            <a:rPr lang="ja-JP" sz="2400" b="0" i="0" kern="1200" dirty="0"/>
            <a:t>研究会</a:t>
          </a:r>
          <a:endParaRPr lang="en-US" sz="2400" kern="1200" dirty="0"/>
        </a:p>
      </dsp:txBody>
      <dsp:txXfrm>
        <a:off x="0" y="2630943"/>
        <a:ext cx="8269300" cy="8498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A6D30F1-5899-EC43-97CE-273B9A4747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6855025-283E-1E4A-9F08-178ADA62203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00719-2EBB-094D-8F14-BC8D9AD49B42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7CD1D9-6A33-864C-BB4B-2C4DF98AE9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AA5EEF0-C4CD-7A49-90E3-55C928C1CE1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5A4D4-1A9D-9746-BF57-3C1E5FC1B0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863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148048-ADDA-F54E-BFEE-2FF810B9C476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12122-540D-EF46-AA4F-E5C20C37C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516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8663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symbolai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52388"/>
            <a:ext cx="1008063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7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341438"/>
            <a:ext cx="7924800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4114800"/>
            <a:ext cx="6400800" cy="1676400"/>
          </a:xfrm>
        </p:spPr>
        <p:txBody>
          <a:bodyPr/>
          <a:lstStyle>
            <a:lvl1pPr marL="0" indent="0" algn="r">
              <a:buFont typeface="Monotype Sorts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ja-JP" altLang="ja-JP">
              <a:latin typeface="Arial"/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ja-JP" altLang="en-US">
              <a:latin typeface="Arial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0A81EA2-0551-4443-928F-D2CFE7F98A9D}" type="slidenum">
              <a:rPr lang="en-US" altLang="ja-JP" smtClean="0">
                <a:latin typeface="Arial"/>
              </a:rPr>
              <a:pPr>
                <a:defRPr/>
              </a:pPr>
              <a:t>‹#›</a:t>
            </a:fld>
            <a:endParaRPr lang="en-US" altLang="ja-JP" dirty="0">
              <a:latin typeface="Arial"/>
            </a:endParaRPr>
          </a:p>
        </p:txBody>
      </p:sp>
      <p:sp>
        <p:nvSpPr>
          <p:cNvPr id="18" name="Rectangle 7"/>
          <p:cNvSpPr>
            <a:spLocks noChangeArrowheads="1"/>
          </p:cNvSpPr>
          <p:nvPr userDrawn="1"/>
        </p:nvSpPr>
        <p:spPr bwMode="auto">
          <a:xfrm>
            <a:off x="0" y="0"/>
            <a:ext cx="457200" cy="6858000"/>
          </a:xfrm>
          <a:prstGeom prst="rect">
            <a:avLst/>
          </a:prstGeom>
          <a:gradFill>
            <a:gsLst>
              <a:gs pos="0">
                <a:srgbClr val="0070C0"/>
              </a:gs>
              <a:gs pos="80000">
                <a:srgbClr val="0070C0"/>
              </a:gs>
              <a:gs pos="100000">
                <a:srgbClr val="99CCFF"/>
              </a:gs>
            </a:gsLst>
          </a:gradFill>
          <a:ln>
            <a:noFill/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defTabSz="914400">
              <a:defRPr/>
            </a:pPr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 rot="-5400000">
            <a:off x="-2748757" y="3226171"/>
            <a:ext cx="5943601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>
              <a:spcBef>
                <a:spcPct val="50000"/>
              </a:spcBef>
              <a:defRPr/>
            </a:pPr>
            <a:r>
              <a:rPr lang="en-US" altLang="ja-JP" b="1" dirty="0">
                <a:solidFill>
                  <a:prstClr val="white"/>
                </a:solidFill>
                <a:latin typeface="Arial"/>
                <a:ea typeface="ＭＳ Ｐゴシック"/>
              </a:rPr>
              <a:t>Artificial Intelligence Research Center</a:t>
            </a:r>
          </a:p>
        </p:txBody>
      </p:sp>
      <p:pic>
        <p:nvPicPr>
          <p:cNvPr id="20" name="図 1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391564"/>
            <a:ext cx="491376" cy="49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42732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3DA50-742E-4E83-9171-4BA90385C25E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010780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05600" y="533400"/>
            <a:ext cx="1981200" cy="55626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791200" cy="55626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CBB2A-6BEA-41EA-881B-436E419D6A4E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647514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762000" y="533400"/>
            <a:ext cx="7924800" cy="55626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05F67-FABB-426F-9407-885976D58E96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604790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477000"/>
            <a:ext cx="31750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31047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477000"/>
            <a:ext cx="31750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7419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2673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356393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F879FE10-C03B-4A9D-B36E-BF049485CF6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35639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415626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59" y="-14288"/>
            <a:ext cx="8569325" cy="850901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341446"/>
            <a:ext cx="4038600" cy="47847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341446"/>
            <a:ext cx="4038600" cy="47847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250825" y="6545271"/>
            <a:ext cx="2133600" cy="268287"/>
          </a:xfrm>
        </p:spPr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6759575" y="6545271"/>
            <a:ext cx="2133600" cy="268287"/>
          </a:xfrm>
        </p:spPr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FF77AD8-300F-4089-9825-E4EC2706B69C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>
          <a:xfrm>
            <a:off x="6310313" y="692150"/>
            <a:ext cx="2679700" cy="215900"/>
          </a:xfrm>
        </p:spPr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866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5051" y="188550"/>
            <a:ext cx="8773897" cy="360050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1" name="テキスト プレースホルダ 20"/>
          <p:cNvSpPr>
            <a:spLocks noGrp="1"/>
          </p:cNvSpPr>
          <p:nvPr>
            <p:ph type="body" sz="quarter" idx="14"/>
          </p:nvPr>
        </p:nvSpPr>
        <p:spPr>
          <a:xfrm>
            <a:off x="184639" y="1556740"/>
            <a:ext cx="8774723" cy="1296196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+mn-lt"/>
                <a:ea typeface="+mn-ea"/>
              </a:defRPr>
            </a:lvl1pPr>
            <a:lvl2pPr>
              <a:defRPr sz="1400">
                <a:latin typeface="+mn-lt"/>
                <a:ea typeface="+mn-ea"/>
              </a:defRPr>
            </a:lvl2pPr>
            <a:lvl3pPr>
              <a:defRPr sz="1400">
                <a:latin typeface="+mn-lt"/>
                <a:ea typeface="+mj-ea"/>
              </a:defRPr>
            </a:lvl3pPr>
            <a:lvl4pPr>
              <a:defRPr sz="1200">
                <a:latin typeface="+mn-lt"/>
                <a:ea typeface="+mn-ea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5" name="Line 26"/>
          <p:cNvSpPr>
            <a:spLocks noChangeShapeType="1"/>
          </p:cNvSpPr>
          <p:nvPr/>
        </p:nvSpPr>
        <p:spPr bwMode="auto">
          <a:xfrm>
            <a:off x="185051" y="1340688"/>
            <a:ext cx="8774310" cy="0"/>
          </a:xfrm>
          <a:prstGeom prst="line">
            <a:avLst/>
          </a:prstGeom>
          <a:noFill/>
          <a:ln w="3175">
            <a:solidFill>
              <a:schemeClr val="bg2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 dirty="0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5"/>
          </p:nvPr>
        </p:nvSpPr>
        <p:spPr>
          <a:xfrm>
            <a:off x="184639" y="549275"/>
            <a:ext cx="8774723" cy="719138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None/>
              <a:defRPr sz="20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377825" indent="0">
              <a:spcBef>
                <a:spcPts val="0"/>
              </a:spcBef>
              <a:buNone/>
              <a:defRPr sz="20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755650" indent="0">
              <a:spcBef>
                <a:spcPts val="0"/>
              </a:spcBef>
              <a:buNone/>
              <a:defRPr sz="20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143000" indent="0">
              <a:spcBef>
                <a:spcPts val="0"/>
              </a:spcBef>
              <a:buNone/>
              <a:defRPr sz="20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1525587" indent="0">
              <a:spcBef>
                <a:spcPts val="0"/>
              </a:spcBef>
              <a:buNone/>
              <a:defRPr sz="20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</p:txBody>
      </p:sp>
      <p:sp>
        <p:nvSpPr>
          <p:cNvPr id="6" name="Line 26"/>
          <p:cNvSpPr>
            <a:spLocks noChangeShapeType="1"/>
          </p:cNvSpPr>
          <p:nvPr userDrawn="1"/>
        </p:nvSpPr>
        <p:spPr bwMode="auto">
          <a:xfrm>
            <a:off x="185051" y="1340688"/>
            <a:ext cx="8774310" cy="0"/>
          </a:xfrm>
          <a:prstGeom prst="line">
            <a:avLst/>
          </a:prstGeom>
          <a:noFill/>
          <a:ln w="3175">
            <a:solidFill>
              <a:schemeClr val="bg2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 dirty="0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043386322"/>
      </p:ext>
    </p:extLst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symbolaist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7202" y="52388"/>
            <a:ext cx="1008063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7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341438"/>
            <a:ext cx="7924800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4114800"/>
            <a:ext cx="6400800" cy="1676400"/>
          </a:xfrm>
        </p:spPr>
        <p:txBody>
          <a:bodyPr/>
          <a:lstStyle>
            <a:lvl1pPr marL="0" indent="0" algn="r">
              <a:buFont typeface="Monotype Sorts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ja-JP" altLang="ja-JP">
              <a:latin typeface="Arial"/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ja-JP" altLang="en-US">
              <a:latin typeface="Arial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0A81EA2-0551-4443-928F-D2CFE7F98A9D}" type="slidenum">
              <a:rPr lang="en-US" altLang="ja-JP" smtClean="0">
                <a:latin typeface="Arial"/>
              </a:rPr>
              <a:pPr>
                <a:defRPr/>
              </a:pPr>
              <a:t>‹#›</a:t>
            </a:fld>
            <a:endParaRPr lang="en-US" altLang="ja-JP" dirty="0">
              <a:latin typeface="Arial"/>
            </a:endParaRPr>
          </a:p>
        </p:txBody>
      </p:sp>
      <p:sp>
        <p:nvSpPr>
          <p:cNvPr id="18" name="Rectangle 7"/>
          <p:cNvSpPr>
            <a:spLocks noChangeArrowheads="1"/>
          </p:cNvSpPr>
          <p:nvPr userDrawn="1"/>
        </p:nvSpPr>
        <p:spPr bwMode="auto">
          <a:xfrm>
            <a:off x="0" y="0"/>
            <a:ext cx="457200" cy="6858000"/>
          </a:xfrm>
          <a:prstGeom prst="rect">
            <a:avLst/>
          </a:prstGeom>
          <a:gradFill>
            <a:gsLst>
              <a:gs pos="0">
                <a:srgbClr val="0070C0"/>
              </a:gs>
              <a:gs pos="80000">
                <a:srgbClr val="0070C0"/>
              </a:gs>
              <a:gs pos="100000">
                <a:srgbClr val="99CCFF"/>
              </a:gs>
            </a:gsLst>
          </a:gradFill>
          <a:ln>
            <a:noFill/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defTabSz="914400">
              <a:defRPr/>
            </a:pPr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 rot="-5400000">
            <a:off x="-2748757" y="3224861"/>
            <a:ext cx="59436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>
              <a:spcBef>
                <a:spcPct val="50000"/>
              </a:spcBef>
              <a:defRPr/>
            </a:pPr>
            <a:r>
              <a:rPr lang="en-US" altLang="ja-JP" b="1" dirty="0">
                <a:solidFill>
                  <a:prstClr val="white"/>
                </a:solidFill>
                <a:latin typeface="Arial"/>
                <a:ea typeface="ＭＳ Ｐゴシック"/>
              </a:rPr>
              <a:t>Artificial Intelligence Research Center</a:t>
            </a:r>
          </a:p>
        </p:txBody>
      </p:sp>
      <p:pic>
        <p:nvPicPr>
          <p:cNvPr id="20" name="図 1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91564"/>
            <a:ext cx="491376" cy="491836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0AADA24D-E650-4E11-90D8-1C2445F278E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72654" y="41189"/>
            <a:ext cx="1331432" cy="62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09187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EEB5885-1ADB-40E1-8780-76E4BEBE9BD0}" type="slidenum">
              <a:rPr lang="en-US" altLang="ja-JP" smtClean="0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3879429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EEB5885-1ADB-40E1-8780-76E4BEBE9BD0}" type="slidenum">
              <a:rPr lang="en-US" altLang="ja-JP" smtClean="0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54ECFE3-476F-4532-916D-85F4A86553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0152" y="57666"/>
            <a:ext cx="967946" cy="452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8538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A8CC313E-24B1-4D6D-9BE2-E6901B7EB338}" type="slidenum">
              <a:rPr lang="en-US" altLang="ja-JP" smtClean="0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609490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62000" y="1371600"/>
            <a:ext cx="3886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3886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B6E0CFE-122D-421C-BB11-085781802C89}" type="slidenum">
              <a:rPr lang="en-US" altLang="ja-JP" smtClean="0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929446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513AB-28BD-40EF-A4F3-3D8C7E6DB6C0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811165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D5CF1-3DE7-446B-BB95-C7662CD57946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1C901FE-4BB2-40CF-B099-5011AC336D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-20405"/>
            <a:ext cx="1157416" cy="54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569775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512E2-9D9C-4D88-B5CB-0D9F91E4FE06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E699A24-ED5E-4951-9E0B-3121D1F461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57666"/>
            <a:ext cx="967946" cy="452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247344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ADD22C43-9160-41B8-9A26-687A1187ED55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728530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A4963-74D4-493D-B688-DB8E20A175BD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1513913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3DA50-742E-4E83-9171-4BA90385C25E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6624531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05600" y="533400"/>
            <a:ext cx="1981200" cy="55626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791200" cy="55626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CBB2A-6BEA-41EA-881B-436E419D6A4E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846537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A8CC313E-24B1-4D6D-9BE2-E6901B7EB338}" type="slidenum">
              <a:rPr lang="en-US" altLang="ja-JP" smtClean="0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0199211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762000" y="533400"/>
            <a:ext cx="7924800" cy="55626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05F67-FABB-426F-9407-885976D58E96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6" name="図 5" descr="コンソロゴ.jpg">
            <a:extLst>
              <a:ext uri="{FF2B5EF4-FFF2-40B4-BE49-F238E27FC236}">
                <a16:creationId xmlns:a16="http://schemas.microsoft.com/office/drawing/2014/main" id="{4EF3F174-23F0-4ACD-805D-A683D20CCD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44794"/>
            <a:ext cx="1025195" cy="49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812848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477004"/>
            <a:ext cx="31750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02738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04954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61" y="-14288"/>
            <a:ext cx="8569325" cy="850901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341446"/>
            <a:ext cx="4038600" cy="47847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341446"/>
            <a:ext cx="4038600" cy="47847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250825" y="6545275"/>
            <a:ext cx="2133600" cy="268287"/>
          </a:xfrm>
        </p:spPr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6759575" y="6545275"/>
            <a:ext cx="2133600" cy="268287"/>
          </a:xfrm>
        </p:spPr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FF77AD8-300F-4089-9825-E4EC2706B69C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>
          <a:xfrm>
            <a:off x="6310313" y="692150"/>
            <a:ext cx="2679700" cy="215900"/>
          </a:xfrm>
        </p:spPr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60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62000" y="1371600"/>
            <a:ext cx="3886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3886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B6E0CFE-122D-421C-BB11-085781802C89}" type="slidenum">
              <a:rPr lang="en-US" altLang="ja-JP" smtClean="0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778999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513AB-28BD-40EF-A4F3-3D8C7E6DB6C0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953740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D5CF1-3DE7-446B-BB95-C7662CD57946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478636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512E2-9D9C-4D88-B5CB-0D9F91E4FE06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252821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22C43-9160-41B8-9A26-687A1187ED55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26837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A4963-74D4-493D-B688-DB8E20A175BD}" type="slidenum">
              <a:rPr lang="en-US" altLang="ja-JP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682613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image" Target="../media/image2.emf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20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371600"/>
            <a:ext cx="7924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560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ct val="50000"/>
              </a:spcBef>
              <a:spcAft>
                <a:spcPts val="0"/>
              </a:spcAft>
              <a:defRPr sz="1400">
                <a:latin typeface="+mn-lt"/>
                <a:ea typeface="ＭＳ ゴシック" pitchFamily="49" charset="-128"/>
              </a:defRPr>
            </a:lvl1pPr>
          </a:lstStyle>
          <a:p>
            <a:pPr defTabSz="914400"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2560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ct val="50000"/>
              </a:spcBef>
              <a:spcAft>
                <a:spcPts val="0"/>
              </a:spcAft>
              <a:defRPr sz="1400">
                <a:latin typeface="+mn-lt"/>
                <a:ea typeface="ＭＳ ゴシック" pitchFamily="49" charset="-128"/>
              </a:defRPr>
            </a:lvl1pPr>
          </a:lstStyle>
          <a:p>
            <a:pPr defTabSz="914400"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2560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ct val="50000"/>
              </a:spcBef>
              <a:spcAft>
                <a:spcPts val="0"/>
              </a:spcAft>
              <a:defRPr sz="1400">
                <a:latin typeface="+mn-lt"/>
                <a:ea typeface="ＭＳ ゴシック" pitchFamily="49" charset="-128"/>
              </a:defRPr>
            </a:lvl1pPr>
          </a:lstStyle>
          <a:p>
            <a:pPr defTabSz="914400">
              <a:defRPr/>
            </a:pPr>
            <a:fld id="{F4629D4B-2CC7-45AB-B40B-D5E8682E202D}" type="slidenum">
              <a:rPr lang="en-US" altLang="ja-JP" smtClean="0">
                <a:solidFill>
                  <a:prstClr val="black"/>
                </a:solidFill>
              </a:rPr>
              <a:pPr defTabSz="914400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256007" name="Rectangle 7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gradFill>
            <a:gsLst>
              <a:gs pos="0">
                <a:srgbClr val="0070C0"/>
              </a:gs>
              <a:gs pos="80000">
                <a:srgbClr val="0070C0"/>
              </a:gs>
              <a:gs pos="100000">
                <a:srgbClr val="99CCFF"/>
              </a:gs>
            </a:gsLst>
          </a:gradFill>
          <a:ln>
            <a:noFill/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defTabSz="914400">
              <a:defRPr/>
            </a:pPr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256008" name="Rectangle 8"/>
          <p:cNvSpPr>
            <a:spLocks noChangeArrowheads="1"/>
          </p:cNvSpPr>
          <p:nvPr/>
        </p:nvSpPr>
        <p:spPr bwMode="auto">
          <a:xfrm rot="-5400000">
            <a:off x="-2748757" y="3226171"/>
            <a:ext cx="5943601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>
              <a:spcBef>
                <a:spcPct val="50000"/>
              </a:spcBef>
              <a:defRPr/>
            </a:pPr>
            <a:r>
              <a:rPr lang="en-US" altLang="ja-JP" b="1" dirty="0">
                <a:solidFill>
                  <a:prstClr val="white"/>
                </a:solidFill>
                <a:latin typeface="Arial"/>
                <a:ea typeface="ＭＳ Ｐゴシック"/>
              </a:rPr>
              <a:t>Artificial Intelligence Research Center</a:t>
            </a:r>
          </a:p>
        </p:txBody>
      </p:sp>
      <p:pic>
        <p:nvPicPr>
          <p:cNvPr id="1033" name="Picture 9" descr="symbolaist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077200" y="52388"/>
            <a:ext cx="1008063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図 11"/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0" y="6391564"/>
            <a:ext cx="491376" cy="49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670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Font typeface="Monotype Sorts"/>
        <a:buChar char="n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371600"/>
            <a:ext cx="7924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560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ct val="50000"/>
              </a:spcBef>
              <a:spcAft>
                <a:spcPts val="0"/>
              </a:spcAft>
              <a:defRPr sz="1400">
                <a:latin typeface="+mn-lt"/>
                <a:ea typeface="ＭＳ ゴシック" pitchFamily="49" charset="-128"/>
              </a:defRPr>
            </a:lvl1pPr>
          </a:lstStyle>
          <a:p>
            <a:pPr defTabSz="914400">
              <a:defRPr/>
            </a:pPr>
            <a:endParaRPr lang="ja-JP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2560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ct val="50000"/>
              </a:spcBef>
              <a:spcAft>
                <a:spcPts val="0"/>
              </a:spcAft>
              <a:defRPr sz="1400">
                <a:latin typeface="+mn-lt"/>
                <a:ea typeface="ＭＳ ゴシック" pitchFamily="49" charset="-128"/>
              </a:defRPr>
            </a:lvl1pPr>
          </a:lstStyle>
          <a:p>
            <a:pPr defTabSz="914400">
              <a:defRPr/>
            </a:pPr>
            <a:endParaRPr lang="ja-JP" alt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2560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ct val="50000"/>
              </a:spcBef>
              <a:spcAft>
                <a:spcPts val="0"/>
              </a:spcAft>
              <a:defRPr sz="1400">
                <a:latin typeface="+mn-lt"/>
                <a:ea typeface="ＭＳ ゴシック" pitchFamily="49" charset="-128"/>
              </a:defRPr>
            </a:lvl1pPr>
          </a:lstStyle>
          <a:p>
            <a:pPr defTabSz="914400">
              <a:defRPr/>
            </a:pPr>
            <a:fld id="{F4629D4B-2CC7-45AB-B40B-D5E8682E202D}" type="slidenum">
              <a:rPr lang="en-US" altLang="ja-JP" smtClean="0">
                <a:solidFill>
                  <a:prstClr val="black"/>
                </a:solidFill>
              </a:rPr>
              <a:pPr defTabSz="914400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256007" name="Rectangle 7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gradFill>
            <a:gsLst>
              <a:gs pos="0">
                <a:srgbClr val="0070C0"/>
              </a:gs>
              <a:gs pos="80000">
                <a:srgbClr val="0070C0"/>
              </a:gs>
              <a:gs pos="100000">
                <a:srgbClr val="99CCFF"/>
              </a:gs>
            </a:gsLst>
          </a:gradFill>
          <a:ln>
            <a:noFill/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defTabSz="914400">
              <a:defRPr/>
            </a:pPr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256008" name="Rectangle 8"/>
          <p:cNvSpPr>
            <a:spLocks noChangeArrowheads="1"/>
          </p:cNvSpPr>
          <p:nvPr/>
        </p:nvSpPr>
        <p:spPr bwMode="auto">
          <a:xfrm rot="-5400000">
            <a:off x="-2748757" y="3224861"/>
            <a:ext cx="59436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>
              <a:spcBef>
                <a:spcPct val="50000"/>
              </a:spcBef>
              <a:defRPr/>
            </a:pPr>
            <a:r>
              <a:rPr lang="en-US" altLang="ja-JP" b="1" dirty="0">
                <a:solidFill>
                  <a:prstClr val="white"/>
                </a:solidFill>
                <a:latin typeface="Arial"/>
                <a:ea typeface="ＭＳ Ｐゴシック"/>
              </a:rPr>
              <a:t>Artificial Intelligence Research Center</a:t>
            </a:r>
          </a:p>
        </p:txBody>
      </p:sp>
      <p:pic>
        <p:nvPicPr>
          <p:cNvPr id="1033" name="Picture 9" descr="symbolaist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7202" y="52388"/>
            <a:ext cx="1008063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図 11"/>
          <p:cNvPicPr>
            <a:picLocks noChangeAspect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91564"/>
            <a:ext cx="491376" cy="49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933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5" r:id="rId13"/>
    <p:sldLayoutId id="2147483706" r:id="rId14"/>
    <p:sldLayoutId id="2147483708" r:id="rId15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Font typeface="Monotype Sorts"/>
        <a:buChar char="n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70C0"/>
        </a:buClr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7820" y="2078412"/>
            <a:ext cx="8784001" cy="2407627"/>
          </a:xfrm>
        </p:spPr>
        <p:txBody>
          <a:bodyPr/>
          <a:lstStyle/>
          <a:p>
            <a:pPr algn="ctr"/>
            <a:r>
              <a:rPr kumimoji="1" lang="en-US" altLang="ja-JP" sz="4400" dirty="0">
                <a:solidFill>
                  <a:srgbClr val="0033CC"/>
                </a:solidFill>
              </a:rPr>
              <a:t>AITeC Project Award </a:t>
            </a:r>
            <a:r>
              <a:rPr lang="ja-JP" altLang="en-US" sz="4400" dirty="0">
                <a:solidFill>
                  <a:srgbClr val="0033CC"/>
                </a:solidFill>
              </a:rPr>
              <a:t>２０２３</a:t>
            </a:r>
            <a:br>
              <a:rPr lang="en-US" altLang="ja-JP" sz="4400" b="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br>
              <a:rPr lang="en-US" altLang="ja-JP" sz="4400" b="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4400" b="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受賞プロジェクト　発表</a:t>
            </a:r>
            <a:endParaRPr kumimoji="1" lang="ja-JP" altLang="en-US" b="0" dirty="0">
              <a:solidFill>
                <a:srgbClr val="0033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 bwMode="auto">
          <a:xfrm>
            <a:off x="2267746" y="5733256"/>
            <a:ext cx="6876256" cy="110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6" tIns="45694" rIns="91386" bIns="45694" numCol="1" anchor="t" anchorCtr="0" compatLnSpc="1">
            <a:prstTxWarp prst="textNoShape">
              <a:avLst/>
            </a:prstTxWarp>
            <a:noAutofit/>
          </a:bodyPr>
          <a:lstStyle>
            <a:lvl1pPr marL="0" indent="0" algn="r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Monotype Sorts" charset="2"/>
              <a:buNone/>
              <a:defRPr kumimoji="1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kumimoji="1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913880"/>
            <a:endParaRPr lang="en-US" altLang="ja-JP" sz="1600" kern="0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968147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F66498-BE9A-0643-883D-8B1A59EFF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33400"/>
            <a:ext cx="7924800" cy="633919"/>
          </a:xfrm>
        </p:spPr>
        <p:txBody>
          <a:bodyPr/>
          <a:lstStyle/>
          <a:p>
            <a:r>
              <a:rPr kumimoji="1" lang="en-US" altLang="ja-JP" sz="3200" dirty="0"/>
              <a:t>AITeC Project Award </a:t>
            </a:r>
            <a:r>
              <a:rPr kumimoji="1" lang="ja-JP" altLang="en-US" sz="3200" dirty="0"/>
              <a:t>　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26AF6B-1376-1C48-85DE-91C9BB32E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03506"/>
            <a:ext cx="7924800" cy="5194571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800" b="1" i="0" dirty="0">
                <a:solidFill>
                  <a:srgbClr val="000000"/>
                </a:solidFill>
                <a:effectLst/>
                <a:latin typeface="+mn-ea"/>
              </a:rPr>
              <a:t>2020</a:t>
            </a:r>
            <a:r>
              <a:rPr lang="ja-JP" altLang="en-US" sz="2800" b="1" i="0" dirty="0">
                <a:solidFill>
                  <a:srgbClr val="000000"/>
                </a:solidFill>
                <a:effectLst/>
                <a:latin typeface="+mn-ea"/>
              </a:rPr>
              <a:t>年度より開催されているコンテストで、</a:t>
            </a:r>
            <a:r>
              <a:rPr lang="en-US" altLang="ja-JP" sz="2800" b="1" i="0" dirty="0">
                <a:solidFill>
                  <a:srgbClr val="000000"/>
                </a:solidFill>
                <a:effectLst/>
                <a:latin typeface="+mn-ea"/>
              </a:rPr>
              <a:t>AITeC</a:t>
            </a:r>
            <a:r>
              <a:rPr lang="ja-JP" altLang="en-US" sz="2800" b="1" i="0" dirty="0">
                <a:solidFill>
                  <a:srgbClr val="000000"/>
                </a:solidFill>
                <a:effectLst/>
                <a:latin typeface="+mn-ea"/>
              </a:rPr>
              <a:t>会員の</a:t>
            </a:r>
            <a:r>
              <a:rPr lang="en-US" altLang="ja-JP" sz="2800" b="1" i="0" dirty="0">
                <a:solidFill>
                  <a:srgbClr val="000000"/>
                </a:solidFill>
                <a:effectLst/>
                <a:latin typeface="+mn-ea"/>
              </a:rPr>
              <a:t>AI</a:t>
            </a:r>
            <a:r>
              <a:rPr lang="ja-JP" altLang="en-US" sz="2800" b="1" i="0" dirty="0">
                <a:solidFill>
                  <a:srgbClr val="000000"/>
                </a:solidFill>
                <a:effectLst/>
                <a:latin typeface="+mn-ea"/>
              </a:rPr>
              <a:t>の社会実装に向けた実証事業（プロジェクト）</a:t>
            </a:r>
            <a:r>
              <a:rPr lang="ja-JP" altLang="en-US" sz="2800" b="1" dirty="0">
                <a:solidFill>
                  <a:srgbClr val="000000"/>
                </a:solidFill>
                <a:latin typeface="+mn-ea"/>
              </a:rPr>
              <a:t>や様々な活動</a:t>
            </a:r>
            <a:r>
              <a:rPr lang="ja-JP" altLang="en-US" sz="2800" b="1" i="0" dirty="0">
                <a:solidFill>
                  <a:srgbClr val="000000"/>
                </a:solidFill>
                <a:effectLst/>
                <a:latin typeface="+mn-ea"/>
              </a:rPr>
              <a:t>を表彰するもので、</a:t>
            </a:r>
            <a:r>
              <a:rPr lang="ja-JP" altLang="en-US" sz="2800" b="1" dirty="0">
                <a:solidFill>
                  <a:srgbClr val="000000"/>
                </a:solidFill>
                <a:latin typeface="+mn-ea"/>
              </a:rPr>
              <a:t>今年度で</a:t>
            </a:r>
            <a:r>
              <a:rPr lang="en-US" altLang="ja-JP" sz="2800" b="1" dirty="0">
                <a:solidFill>
                  <a:srgbClr val="000000"/>
                </a:solidFill>
                <a:latin typeface="+mn-ea"/>
              </a:rPr>
              <a:t>4</a:t>
            </a:r>
            <a:r>
              <a:rPr lang="ja-JP" altLang="en-US" sz="2800" b="1" dirty="0">
                <a:solidFill>
                  <a:srgbClr val="000000"/>
                </a:solidFill>
                <a:latin typeface="+mn-ea"/>
              </a:rPr>
              <a:t>回目になります。</a:t>
            </a:r>
            <a:endParaRPr lang="en-US" altLang="ja-JP" sz="2800" b="1" i="0" dirty="0">
              <a:solidFill>
                <a:srgbClr val="000000"/>
              </a:solidFill>
              <a:effectLst/>
              <a:latin typeface="+mn-ea"/>
            </a:endParaRPr>
          </a:p>
          <a:p>
            <a:pPr marL="0" indent="0">
              <a:buNone/>
            </a:pPr>
            <a:endParaRPr lang="en-US" altLang="ja-JP" sz="2800" b="1" dirty="0">
              <a:solidFill>
                <a:srgbClr val="000000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2800" b="1" i="0" dirty="0">
                <a:solidFill>
                  <a:srgbClr val="000000"/>
                </a:solidFill>
                <a:effectLst/>
                <a:latin typeface="+mn-ea"/>
              </a:rPr>
              <a:t>毎年度、会員よりエントリーされたプロジェクトを、会長、副会長、各</a:t>
            </a:r>
            <a:r>
              <a:rPr lang="en-US" altLang="ja-JP" sz="2800" b="1" i="0" dirty="0">
                <a:solidFill>
                  <a:srgbClr val="000000"/>
                </a:solidFill>
                <a:effectLst/>
                <a:latin typeface="+mn-ea"/>
              </a:rPr>
              <a:t>WG</a:t>
            </a:r>
            <a:r>
              <a:rPr lang="ja-JP" altLang="en-US" sz="2800" b="1" i="0" dirty="0">
                <a:solidFill>
                  <a:srgbClr val="000000"/>
                </a:solidFill>
                <a:effectLst/>
                <a:latin typeface="+mn-ea"/>
              </a:rPr>
              <a:t>リーダー等で審査して、結果を発表してまいりました。</a:t>
            </a:r>
          </a:p>
          <a:p>
            <a:pPr marL="0" indent="0">
              <a:buNone/>
            </a:pPr>
            <a:endParaRPr lang="en-US" altLang="ja-JP" sz="2800" b="1" i="0" dirty="0">
              <a:solidFill>
                <a:srgbClr val="000000"/>
              </a:solidFill>
              <a:effectLst/>
              <a:latin typeface="+mn-ea"/>
            </a:endParaRPr>
          </a:p>
          <a:p>
            <a:pPr marL="0" indent="0">
              <a:buNone/>
            </a:pPr>
            <a:r>
              <a:rPr lang="ja-JP" altLang="en-US" sz="2800" b="1" i="0" dirty="0">
                <a:solidFill>
                  <a:srgbClr val="000000"/>
                </a:solidFill>
                <a:effectLst/>
                <a:latin typeface="+mn-ea"/>
              </a:rPr>
              <a:t>今年度は</a:t>
            </a:r>
            <a:r>
              <a:rPr lang="en-US" altLang="ja-JP" sz="2800" b="1" i="0" dirty="0">
                <a:solidFill>
                  <a:srgbClr val="000000"/>
                </a:solidFill>
                <a:effectLst/>
                <a:latin typeface="+mn-ea"/>
              </a:rPr>
              <a:t>14</a:t>
            </a:r>
            <a:r>
              <a:rPr lang="ja-JP" altLang="en-US" sz="2800" b="1" i="0" dirty="0">
                <a:solidFill>
                  <a:srgbClr val="000000"/>
                </a:solidFill>
                <a:effectLst/>
                <a:latin typeface="+mn-ea"/>
              </a:rPr>
              <a:t>件の応募があり、優秀賞、準優秀賞、奨励賞</a:t>
            </a:r>
            <a:r>
              <a:rPr lang="en-US" altLang="ja-JP" sz="2800" b="1" i="0" dirty="0">
                <a:solidFill>
                  <a:srgbClr val="000000"/>
                </a:solidFill>
                <a:effectLst/>
                <a:latin typeface="+mn-ea"/>
              </a:rPr>
              <a:t>3</a:t>
            </a:r>
            <a:r>
              <a:rPr lang="ja-JP" altLang="en-US" sz="2800" b="1" i="0" dirty="0">
                <a:solidFill>
                  <a:srgbClr val="000000"/>
                </a:solidFill>
                <a:effectLst/>
                <a:latin typeface="+mn-ea"/>
              </a:rPr>
              <a:t>件を選出させていただきましたので発表させていただきます。</a:t>
            </a:r>
            <a:endParaRPr lang="en-US" altLang="ja-JP" sz="2800" b="1" i="0" dirty="0">
              <a:solidFill>
                <a:srgbClr val="00000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5267770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F66498-BE9A-0643-883D-8B1A59EFF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33400"/>
            <a:ext cx="7924800" cy="633919"/>
          </a:xfrm>
        </p:spPr>
        <p:txBody>
          <a:bodyPr/>
          <a:lstStyle/>
          <a:p>
            <a:r>
              <a:rPr kumimoji="1" lang="ja-JP" altLang="en-US" dirty="0"/>
              <a:t>今年度</a:t>
            </a:r>
            <a:r>
              <a:rPr lang="ja-JP" altLang="en-US" dirty="0"/>
              <a:t>エントリー</a:t>
            </a:r>
            <a:r>
              <a:rPr kumimoji="1" lang="ja-JP" altLang="en-US" dirty="0"/>
              <a:t>された１４プロジェクト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26AF6B-1376-1C48-85DE-91C9BB32E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18" y="1316421"/>
            <a:ext cx="4272454" cy="5324328"/>
          </a:xfrm>
        </p:spPr>
        <p:txBody>
          <a:bodyPr/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altLang="ja-JP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Generative AI Study Group</a:t>
            </a:r>
            <a:br>
              <a:rPr lang="en-US" altLang="ja-JP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</a:br>
            <a:endParaRPr lang="en-US" altLang="ja-JP" sz="2000" b="1" i="0" dirty="0">
              <a:solidFill>
                <a:srgbClr val="000000"/>
              </a:solidFill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ja-JP" altLang="en-US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地域医療・介護・ヘルスケア</a:t>
            </a:r>
            <a:r>
              <a:rPr lang="en-US" altLang="ja-JP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DX</a:t>
            </a:r>
            <a:r>
              <a:rPr lang="ja-JP" altLang="en-US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研究会</a:t>
            </a:r>
            <a:endParaRPr lang="en-US" altLang="ja-JP" sz="2000" b="1" dirty="0">
              <a:solidFill>
                <a:srgbClr val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ja-JP" altLang="en-US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次世代テックフォーラム他</a:t>
            </a:r>
            <a:br>
              <a:rPr lang="en-US" altLang="ja-JP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</a:br>
            <a:r>
              <a:rPr lang="ja-JP" altLang="en-US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（関西支部</a:t>
            </a:r>
            <a:r>
              <a:rPr lang="en-US" altLang="ja-JP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WG</a:t>
            </a:r>
            <a:r>
              <a:rPr lang="ja-JP" altLang="en-US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）</a:t>
            </a:r>
            <a:endParaRPr lang="en-US" altLang="ja-JP" sz="2000" b="1" i="0" dirty="0">
              <a:solidFill>
                <a:srgbClr val="000000"/>
              </a:solidFill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ja-JP" altLang="en-US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京都プロジェクト</a:t>
            </a:r>
            <a:br>
              <a:rPr lang="en-US" altLang="ja-JP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</a:br>
            <a:r>
              <a:rPr lang="ja-JP" altLang="en-US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（地域連携</a:t>
            </a:r>
            <a:r>
              <a:rPr lang="en-US" altLang="ja-JP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WG</a:t>
            </a:r>
            <a:r>
              <a:rPr lang="ja-JP" altLang="en-US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）</a:t>
            </a:r>
            <a:endParaRPr lang="en-US" altLang="ja-JP" sz="2000" b="1" dirty="0">
              <a:solidFill>
                <a:srgbClr val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ja-JP" altLang="en-US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スーパーコンピューターによる計算科学と人工知能の融合セミナー</a:t>
            </a:r>
            <a:br>
              <a:rPr lang="en-US" altLang="ja-JP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</a:br>
            <a:r>
              <a:rPr lang="ja-JP" altLang="en-US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（神戸支部</a:t>
            </a:r>
            <a:r>
              <a:rPr lang="en-US" altLang="ja-JP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WG</a:t>
            </a:r>
            <a:r>
              <a:rPr lang="ja-JP" altLang="en-US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）</a:t>
            </a:r>
            <a:endParaRPr lang="en-US" altLang="ja-JP" sz="2000" b="1" i="0" dirty="0">
              <a:solidFill>
                <a:srgbClr val="000000"/>
              </a:solidFill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ja-JP" altLang="en-US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特許コンフリクトチェックアプリの試作</a:t>
            </a:r>
            <a:br>
              <a:rPr lang="en-US" altLang="ja-JP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</a:br>
            <a:r>
              <a:rPr lang="ja-JP" altLang="en-US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（</a:t>
            </a:r>
            <a:r>
              <a:rPr lang="en-US" altLang="ja-JP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AI</a:t>
            </a:r>
            <a:r>
              <a:rPr lang="ja-JP" altLang="en-US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リビングラボ</a:t>
            </a:r>
            <a:r>
              <a:rPr lang="en-US" altLang="ja-JP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WG</a:t>
            </a:r>
            <a:r>
              <a:rPr lang="ja-JP" altLang="en-US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）</a:t>
            </a:r>
            <a:endParaRPr lang="en-US" altLang="ja-JP" sz="2000" b="1" dirty="0">
              <a:solidFill>
                <a:srgbClr val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ja-JP" altLang="en-US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体育心拍センサー 中高体育</a:t>
            </a:r>
            <a:r>
              <a:rPr lang="en-US" altLang="ja-JP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×DS</a:t>
            </a:r>
            <a:r>
              <a:rPr lang="ja-JP" altLang="en-US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プロジェクト</a:t>
            </a:r>
            <a:br>
              <a:rPr lang="en-US" altLang="ja-JP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</a:br>
            <a:r>
              <a:rPr lang="ja-JP" altLang="en-US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（教育</a:t>
            </a:r>
            <a:r>
              <a:rPr lang="en-US" altLang="ja-JP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WG</a:t>
            </a:r>
            <a:r>
              <a:rPr lang="ja-JP" altLang="en-US" sz="2000" b="1" i="0" dirty="0">
                <a:solidFill>
                  <a:srgbClr val="0000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）</a:t>
            </a:r>
            <a:endParaRPr lang="en-US" altLang="ja-JP" sz="2000" b="1" i="0" dirty="0">
              <a:solidFill>
                <a:srgbClr val="000000"/>
              </a:solidFill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126AF6B-1376-1C48-85DE-91C9BB32E20D}"/>
              </a:ext>
            </a:extLst>
          </p:cNvPr>
          <p:cNvSpPr txBox="1">
            <a:spLocks/>
          </p:cNvSpPr>
          <p:nvPr/>
        </p:nvSpPr>
        <p:spPr bwMode="auto">
          <a:xfrm>
            <a:off x="4682361" y="1316421"/>
            <a:ext cx="4430109" cy="534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Monotype Sorts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kumimoji="1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180975" indent="-180975" defTabSz="914400">
              <a:buFont typeface="Arial" panose="020B0604020202020204" pitchFamily="34" charset="0"/>
              <a:buChar char="•"/>
            </a:pP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オンライン健康イベントプロジェクト</a:t>
            </a:r>
            <a:b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</a:b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（</a:t>
            </a:r>
            <a:r>
              <a:rPr lang="en-US" altLang="ja-JP" sz="2000" b="1" kern="0" dirty="0" err="1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HumanLifeWG</a:t>
            </a: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）</a:t>
            </a:r>
            <a:endParaRPr lang="en-US" altLang="ja-JP" sz="2000" b="1" kern="0" dirty="0">
              <a:solidFill>
                <a:srgbClr val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180975" indent="-180975" defTabSz="914400">
              <a:buFont typeface="Arial" panose="020B0604020202020204" pitchFamily="34" charset="0"/>
              <a:buChar char="•"/>
            </a:pP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中高生向け生成</a:t>
            </a:r>
            <a: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AI</a:t>
            </a: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ワークショップ企画</a:t>
            </a:r>
            <a:b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</a:b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（教育</a:t>
            </a:r>
            <a: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WG</a:t>
            </a: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）</a:t>
            </a:r>
            <a:endParaRPr lang="en-US" altLang="ja-JP" sz="2000" b="1" kern="0" dirty="0">
              <a:solidFill>
                <a:srgbClr val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180975" indent="-180975" defTabSz="914400">
              <a:buFont typeface="Arial" panose="020B0604020202020204" pitchFamily="34" charset="0"/>
              <a:buChar char="•"/>
            </a:pPr>
            <a: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KAMISA</a:t>
            </a: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マッチング</a:t>
            </a:r>
            <a:b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</a:b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（観光・地域連携・</a:t>
            </a:r>
            <a: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AI</a:t>
            </a: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ツール・</a:t>
            </a:r>
            <a: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AI</a:t>
            </a: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サービスシステム</a:t>
            </a:r>
            <a: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WG</a:t>
            </a: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）</a:t>
            </a:r>
            <a:endParaRPr lang="en-US" altLang="ja-JP" sz="2000" b="1" kern="0" dirty="0">
              <a:solidFill>
                <a:srgbClr val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180975" indent="-180975" defTabSz="914400">
              <a:buFont typeface="Arial" panose="020B0604020202020204" pitchFamily="34" charset="0"/>
              <a:buChar char="•"/>
            </a:pP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協同データ基盤プロジェクト</a:t>
            </a:r>
            <a:b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</a:b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（</a:t>
            </a:r>
            <a: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AI</a:t>
            </a: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ツール</a:t>
            </a:r>
            <a: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WG</a:t>
            </a: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）</a:t>
            </a:r>
            <a:endParaRPr lang="en-US" altLang="ja-JP" sz="2000" b="1" kern="0" dirty="0">
              <a:solidFill>
                <a:srgbClr val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180975" indent="-180975" defTabSz="914400">
              <a:buFont typeface="Arial" panose="020B0604020202020204" pitchFamily="34" charset="0"/>
              <a:buChar char="•"/>
            </a:pP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日本科学未来館プロジェクト／</a:t>
            </a:r>
            <a: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AI</a:t>
            </a: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コミュニケーションイベントプロジェクト</a:t>
            </a:r>
            <a:b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</a:b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（</a:t>
            </a:r>
            <a: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AI</a:t>
            </a: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サービスシステム</a:t>
            </a:r>
            <a: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WG</a:t>
            </a: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）</a:t>
            </a:r>
            <a:endParaRPr lang="en-US" altLang="ja-JP" sz="2000" b="1" kern="0" dirty="0">
              <a:solidFill>
                <a:srgbClr val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180975" indent="-180975" defTabSz="914400">
              <a:buFont typeface="Arial" panose="020B0604020202020204" pitchFamily="34" charset="0"/>
              <a:buChar char="•"/>
            </a:pPr>
            <a: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AI</a:t>
            </a: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人材タイプ診断プロジェクト</a:t>
            </a:r>
            <a:b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</a:b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（</a:t>
            </a:r>
            <a: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AI</a:t>
            </a: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サービスシステム</a:t>
            </a:r>
            <a: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WG</a:t>
            </a: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）</a:t>
            </a:r>
            <a:endParaRPr lang="en-US" altLang="ja-JP" sz="2000" b="1" kern="0" dirty="0">
              <a:solidFill>
                <a:srgbClr val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180975" indent="-180975" defTabSz="914400">
              <a:buFont typeface="Arial" panose="020B0604020202020204" pitchFamily="34" charset="0"/>
              <a:buChar char="•"/>
            </a:pP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科学コミュニケーションイベントプロジェクト</a:t>
            </a:r>
            <a:b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</a:b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（</a:t>
            </a:r>
            <a: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AI</a:t>
            </a: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サービスシステム</a:t>
            </a:r>
            <a:r>
              <a:rPr lang="en-US" altLang="ja-JP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WG</a:t>
            </a:r>
            <a:r>
              <a:rPr lang="ja-JP" altLang="en-US" sz="2000" b="1" kern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）</a:t>
            </a:r>
            <a:endParaRPr lang="en" altLang="ja-JP" sz="2000" b="1" kern="0" dirty="0"/>
          </a:p>
        </p:txBody>
      </p:sp>
    </p:spTree>
    <p:extLst>
      <p:ext uri="{BB962C8B-B14F-4D97-AF65-F5344CB8AC3E}">
        <p14:creationId xmlns:p14="http://schemas.microsoft.com/office/powerpoint/2010/main" val="401806333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ロゴ&#10;&#10;自動的に生成された説明">
            <a:extLst>
              <a:ext uri="{FF2B5EF4-FFF2-40B4-BE49-F238E27FC236}">
                <a16:creationId xmlns:a16="http://schemas.microsoft.com/office/drawing/2014/main" id="{9B9393EE-D4AE-6A2E-7BCD-B1B25F04BB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62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87139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テキスト ボックス 1">
            <a:extLst>
              <a:ext uri="{FF2B5EF4-FFF2-40B4-BE49-F238E27FC236}">
                <a16:creationId xmlns:a16="http://schemas.microsoft.com/office/drawing/2014/main" id="{8D46DEA7-5CA7-F497-EDB0-4E468C6DBED0}"/>
              </a:ext>
            </a:extLst>
          </p:cNvPr>
          <p:cNvGraphicFramePr/>
          <p:nvPr/>
        </p:nvGraphicFramePr>
        <p:xfrm>
          <a:off x="1198827" y="4532569"/>
          <a:ext cx="7169727" cy="2301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テキスト ボックス 1">
            <a:extLst>
              <a:ext uri="{FF2B5EF4-FFF2-40B4-BE49-F238E27FC236}">
                <a16:creationId xmlns:a16="http://schemas.microsoft.com/office/drawing/2014/main" id="{8D46DEA7-5CA7-F497-EDB0-4E468C6DBED0}"/>
              </a:ext>
            </a:extLst>
          </p:cNvPr>
          <p:cNvGraphicFramePr/>
          <p:nvPr/>
        </p:nvGraphicFramePr>
        <p:xfrm>
          <a:off x="708961" y="696288"/>
          <a:ext cx="8277384" cy="3481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75979094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4_DH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HR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ea"/>
          </a:defRPr>
        </a:defPPr>
      </a:lstStyle>
      <a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</a:defRPr>
        </a:defPPr>
      </a:lstStyle>
    </a:lnDef>
  </a:objectDefaults>
  <a:extraClrSchemeLst>
    <a:extraClrScheme>
      <a:clrScheme name="DHRC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RC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RC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RC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RC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RC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H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HR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ea"/>
          </a:defRPr>
        </a:defPPr>
      </a:lstStyle>
      <a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</a:defRPr>
        </a:defPPr>
      </a:lstStyle>
    </a:lnDef>
  </a:objectDefaults>
  <a:extraClrSchemeLst>
    <a:extraClrScheme>
      <a:clrScheme name="DHRC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RC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RC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RC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RC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RC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E615B0468615D4CA073546EB0E2ACE6" ma:contentTypeVersion="15" ma:contentTypeDescription="新しいドキュメントを作成します。" ma:contentTypeScope="" ma:versionID="afc1aed6262ba3059bba4a69fd6cf8dc">
  <xsd:schema xmlns:xsd="http://www.w3.org/2001/XMLSchema" xmlns:xs="http://www.w3.org/2001/XMLSchema" xmlns:p="http://schemas.microsoft.com/office/2006/metadata/properties" xmlns:ns3="7cb5c4de-2c14-4c54-989d-07f5f3350976" xmlns:ns4="3e788ae3-329b-4869-bbef-9a1416238b1c" targetNamespace="http://schemas.microsoft.com/office/2006/metadata/properties" ma:root="true" ma:fieldsID="75760932aee7b7ffa0acfdd1cf386262" ns3:_="" ns4:_="">
    <xsd:import namespace="7cb5c4de-2c14-4c54-989d-07f5f3350976"/>
    <xsd:import namespace="3e788ae3-329b-4869-bbef-9a1416238b1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b5c4de-2c14-4c54-989d-07f5f33509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788ae3-329b-4869-bbef-9a1416238b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cb5c4de-2c14-4c54-989d-07f5f335097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245DAD-74F8-463C-98DB-6C27759302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b5c4de-2c14-4c54-989d-07f5f3350976"/>
    <ds:schemaRef ds:uri="3e788ae3-329b-4869-bbef-9a1416238b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430501-473E-4529-B439-DA644290ED3D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www.w3.org/XML/1998/namespace"/>
    <ds:schemaRef ds:uri="3e788ae3-329b-4869-bbef-9a1416238b1c"/>
    <ds:schemaRef ds:uri="7cb5c4de-2c14-4c54-989d-07f5f3350976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F1D99CA-1103-419E-95B9-F4405A7F0C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Microsoft Office PowerPoint</Application>
  <PresentationFormat>画面に合わせる (4:3)</PresentationFormat>
  <Paragraphs>29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HGP創英角ｺﾞｼｯｸUB</vt:lpstr>
      <vt:lpstr>Monotype Sorts</vt:lpstr>
      <vt:lpstr>Yu Gothic UI</vt:lpstr>
      <vt:lpstr>游ゴシック</vt:lpstr>
      <vt:lpstr>Arial</vt:lpstr>
      <vt:lpstr>Calibri</vt:lpstr>
      <vt:lpstr>4_DHRC</vt:lpstr>
      <vt:lpstr>3_DHRC</vt:lpstr>
      <vt:lpstr>AITeC Project Award ２０２３  受賞プロジェクト　発表</vt:lpstr>
      <vt:lpstr>AITeC Project Award 　</vt:lpstr>
      <vt:lpstr>今年度エントリーされた１４プロジェクト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2018-12-06T03:37:10Z</cp:lastPrinted>
  <dcterms:created xsi:type="dcterms:W3CDTF">2017-03-10T17:57:36Z</dcterms:created>
  <dcterms:modified xsi:type="dcterms:W3CDTF">2024-04-25T00:55:31Z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0x010100DE615B0468615D4CA073546EB0E2ACE6</vt:lpwstr>
  </property>
</Properties>
</file>